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4"/>
  </p:notesMasterIdLst>
  <p:sldIdLst>
    <p:sldId id="288" r:id="rId3"/>
  </p:sldIdLst>
  <p:sldSz cx="10699750" cy="7559675"/>
  <p:notesSz cx="6858000" cy="9144000"/>
  <p:embeddedFontLst>
    <p:embeddedFont>
      <p:font typeface="Alfa Slab One" panose="020B0604020202020204" charset="0"/>
      <p:regular r:id="rId5"/>
    </p:embeddedFont>
    <p:embeddedFont>
      <p:font typeface="Roboto Condensed" panose="020B0604020202020204" charset="0"/>
      <p:regular r:id="rId6"/>
      <p:bold r:id="rId7"/>
      <p:italic r:id="rId8"/>
      <p:boldItalic r:id="rId9"/>
    </p:embeddedFont>
    <p:embeddedFont>
      <p:font typeface="Roboto Slab" panose="020B0604020202020204" charset="0"/>
      <p:regular r:id="rId10"/>
      <p:bold r:id="rId11"/>
    </p:embeddedFont>
    <p:embeddedFont>
      <p:font typeface="Roboto" panose="020B0604020202020204" charset="0"/>
      <p:regular r:id="rId12"/>
      <p:bold r:id="rId13"/>
      <p:italic r:id="rId14"/>
      <p:boldItalic r:id="rId15"/>
    </p:embeddedFont>
    <p:embeddedFont>
      <p:font typeface="Calibri" panose="020F0502020204030204" pitchFamily="34" charset="0"/>
      <p:regular r:id="rId16"/>
      <p:bold r:id="rId17"/>
      <p:italic r:id="rId18"/>
      <p:boldItalic r:id="rId19"/>
    </p:embeddedFont>
    <p:embeddedFont>
      <p:font typeface="Libre Baskerville" panose="020B0604020202020204" charset="0"/>
      <p:regular r:id="rId20"/>
      <p:bold r:id="rId21"/>
      <p:italic r:id="rId22"/>
    </p:embeddedFont>
    <p:embeddedFont>
      <p:font typeface="Inter" panose="020B060402020202020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e Weber"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723" autoAdjust="0"/>
  </p:normalViewPr>
  <p:slideViewPr>
    <p:cSldViewPr snapToGrid="0">
      <p:cViewPr>
        <p:scale>
          <a:sx n="110" d="100"/>
          <a:sy n="110" d="100"/>
        </p:scale>
        <p:origin x="-123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font" Target="fonts/font12.fntdata"/><Relationship Id="rId20" Type="http://schemas.openxmlformats.org/officeDocument/2006/relationships/font" Target="fonts/font1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font" Target="fonts/font20.fntdata"/><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font" Target="fonts/font19.fntdata"/><Relationship Id="rId28" Type="http://schemas.openxmlformats.org/officeDocument/2006/relationships/theme" Target="theme/theme1.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font" Target="fonts/font18.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2904" y="685800"/>
            <a:ext cx="4852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13f6d408587_0_296:notes"/>
          <p:cNvSpPr>
            <a:spLocks noGrp="1" noRot="1" noChangeAspect="1"/>
          </p:cNvSpPr>
          <p:nvPr>
            <p:ph type="sldImg" idx="2"/>
          </p:nvPr>
        </p:nvSpPr>
        <p:spPr>
          <a:xfrm>
            <a:off x="1003300" y="685800"/>
            <a:ext cx="48529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13f6d408587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337400" y="1237251"/>
            <a:ext cx="8024400" cy="2632200"/>
          </a:xfrm>
          <a:prstGeom prst="rect">
            <a:avLst/>
          </a:prstGeom>
          <a:noFill/>
          <a:ln>
            <a:noFill/>
          </a:ln>
        </p:spPr>
        <p:txBody>
          <a:bodyPr spcFirstLastPara="1" wrap="square" lIns="151725" tIns="151725" rIns="151725" bIns="151725" anchor="b" anchorCtr="0">
            <a:noAutofit/>
          </a:bodyPr>
          <a:lstStyle>
            <a:lvl1pPr marL="0" marR="0" lvl="0" indent="0" algn="ctr" rtl="0">
              <a:lnSpc>
                <a:spcPct val="90000"/>
              </a:lnSpc>
              <a:spcBef>
                <a:spcPts val="0"/>
              </a:spcBef>
              <a:spcAft>
                <a:spcPts val="0"/>
              </a:spcAft>
              <a:buClr>
                <a:schemeClr val="accent5"/>
              </a:buClr>
              <a:buSzPts val="2400"/>
              <a:buFont typeface="Roboto Slab"/>
              <a:buNone/>
              <a:defRPr sz="10000" b="1"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13" name="Google Shape;13;p2"/>
          <p:cNvSpPr txBox="1">
            <a:spLocks noGrp="1"/>
          </p:cNvSpPr>
          <p:nvPr>
            <p:ph type="subTitle" idx="1"/>
          </p:nvPr>
        </p:nvSpPr>
        <p:spPr>
          <a:xfrm>
            <a:off x="1337400" y="3970750"/>
            <a:ext cx="8024400" cy="1824900"/>
          </a:xfrm>
          <a:prstGeom prst="rect">
            <a:avLst/>
          </a:prstGeom>
          <a:noFill/>
          <a:ln>
            <a:noFill/>
          </a:ln>
        </p:spPr>
        <p:txBody>
          <a:bodyPr spcFirstLastPara="1" wrap="square" lIns="151725" tIns="151725" rIns="151725" bIns="151725" anchor="t" anchorCtr="0">
            <a:noAutofit/>
          </a:bodyPr>
          <a:lstStyle>
            <a:lvl1pPr marL="0" marR="0" lvl="0" indent="0" algn="ctr" rtl="0">
              <a:lnSpc>
                <a:spcPct val="90000"/>
              </a:lnSpc>
              <a:spcBef>
                <a:spcPts val="1700"/>
              </a:spcBef>
              <a:spcAft>
                <a:spcPts val="0"/>
              </a:spcAft>
              <a:buClr>
                <a:schemeClr val="dk1"/>
              </a:buClr>
              <a:buSzPts val="4700"/>
              <a:buFont typeface="Arial"/>
              <a:buNone/>
              <a:defRPr sz="4000" b="0" i="0" u="none" strike="noStrike" cap="none">
                <a:solidFill>
                  <a:schemeClr val="dk1"/>
                </a:solidFill>
                <a:latin typeface="Roboto"/>
                <a:ea typeface="Roboto"/>
                <a:cs typeface="Roboto"/>
                <a:sym typeface="Roboto"/>
              </a:defRPr>
            </a:lvl1pPr>
            <a:lvl2pPr marL="774700" marR="0" lvl="1" indent="0" algn="ctr" rtl="0">
              <a:lnSpc>
                <a:spcPct val="90000"/>
              </a:lnSpc>
              <a:spcBef>
                <a:spcPts val="900"/>
              </a:spcBef>
              <a:spcAft>
                <a:spcPts val="0"/>
              </a:spcAft>
              <a:buClr>
                <a:schemeClr val="dk1"/>
              </a:buClr>
              <a:buSzPts val="4000"/>
              <a:buFont typeface="Arial"/>
              <a:buNone/>
              <a:defRPr sz="3300" b="0" i="0" u="none" strike="noStrike" cap="none">
                <a:solidFill>
                  <a:schemeClr val="dk1"/>
                </a:solidFill>
                <a:latin typeface="Roboto"/>
                <a:ea typeface="Roboto"/>
                <a:cs typeface="Roboto"/>
                <a:sym typeface="Roboto"/>
              </a:defRPr>
            </a:lvl2pPr>
            <a:lvl3pPr marL="1511300" marR="0" lvl="2" indent="0" algn="ctr" rtl="0">
              <a:lnSpc>
                <a:spcPct val="90000"/>
              </a:lnSpc>
              <a:spcBef>
                <a:spcPts val="900"/>
              </a:spcBef>
              <a:spcAft>
                <a:spcPts val="0"/>
              </a:spcAft>
              <a:buClr>
                <a:schemeClr val="dk1"/>
              </a:buClr>
              <a:buSzPts val="3300"/>
              <a:buFont typeface="Arial"/>
              <a:buNone/>
              <a:defRPr sz="3100" b="0" i="0" u="none" strike="noStrike" cap="none">
                <a:solidFill>
                  <a:schemeClr val="dk1"/>
                </a:solidFill>
                <a:latin typeface="Roboto"/>
                <a:ea typeface="Roboto"/>
                <a:cs typeface="Roboto"/>
                <a:sym typeface="Roboto"/>
              </a:defRPr>
            </a:lvl3pPr>
            <a:lvl4pPr marL="2260600" marR="0" lvl="3"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Roboto"/>
                <a:ea typeface="Roboto"/>
                <a:cs typeface="Roboto"/>
                <a:sym typeface="Roboto"/>
              </a:defRPr>
            </a:lvl4pPr>
            <a:lvl5pPr marL="3035300" marR="0" lvl="4"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Roboto"/>
                <a:ea typeface="Roboto"/>
                <a:cs typeface="Roboto"/>
                <a:sym typeface="Roboto"/>
              </a:defRPr>
            </a:lvl5pPr>
            <a:lvl6pPr marL="3797300" marR="0" lvl="5"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6pPr>
            <a:lvl7pPr marL="4546600" marR="0" lvl="6"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7pPr>
            <a:lvl8pPr marL="5295900" marR="0" lvl="7"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8pPr>
            <a:lvl9pPr marL="6057900" marR="0" lvl="8"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b="0" i="0" u="none" strike="noStrike" cap="none">
                <a:solidFill>
                  <a:srgbClr val="888888"/>
                </a:solidFill>
                <a:latin typeface="Calibri"/>
                <a:ea typeface="Calibri"/>
                <a:cs typeface="Calibri"/>
                <a:sym typeface="Calibri"/>
              </a:defRPr>
            </a:lvl1pPr>
            <a:lvl2pPr marL="0" marR="0" lvl="1" indent="0" algn="r" rtl="0">
              <a:spcBef>
                <a:spcPts val="0"/>
              </a:spcBef>
              <a:buNone/>
              <a:defRPr sz="2100" b="0" i="0" u="none" strike="noStrike" cap="none">
                <a:solidFill>
                  <a:srgbClr val="888888"/>
                </a:solidFill>
                <a:latin typeface="Calibri"/>
                <a:ea typeface="Calibri"/>
                <a:cs typeface="Calibri"/>
                <a:sym typeface="Calibri"/>
              </a:defRPr>
            </a:lvl2pPr>
            <a:lvl3pPr marL="0" marR="0" lvl="2" indent="0" algn="r" rtl="0">
              <a:spcBef>
                <a:spcPts val="0"/>
              </a:spcBef>
              <a:buNone/>
              <a:defRPr sz="2100" b="0" i="0" u="none" strike="noStrike" cap="none">
                <a:solidFill>
                  <a:srgbClr val="888888"/>
                </a:solidFill>
                <a:latin typeface="Calibri"/>
                <a:ea typeface="Calibri"/>
                <a:cs typeface="Calibri"/>
                <a:sym typeface="Calibri"/>
              </a:defRPr>
            </a:lvl3pPr>
            <a:lvl4pPr marL="0" marR="0" lvl="3" indent="0" algn="r" rtl="0">
              <a:spcBef>
                <a:spcPts val="0"/>
              </a:spcBef>
              <a:buNone/>
              <a:defRPr sz="2100" b="0" i="0" u="none" strike="noStrike" cap="none">
                <a:solidFill>
                  <a:srgbClr val="888888"/>
                </a:solidFill>
                <a:latin typeface="Calibri"/>
                <a:ea typeface="Calibri"/>
                <a:cs typeface="Calibri"/>
                <a:sym typeface="Calibri"/>
              </a:defRPr>
            </a:lvl4pPr>
            <a:lvl5pPr marL="0" marR="0" lvl="4" indent="0" algn="r" rtl="0">
              <a:spcBef>
                <a:spcPts val="0"/>
              </a:spcBef>
              <a:buNone/>
              <a:defRPr sz="2100" b="0" i="0" u="none" strike="noStrike" cap="none">
                <a:solidFill>
                  <a:srgbClr val="888888"/>
                </a:solidFill>
                <a:latin typeface="Calibri"/>
                <a:ea typeface="Calibri"/>
                <a:cs typeface="Calibri"/>
                <a:sym typeface="Calibri"/>
              </a:defRPr>
            </a:lvl5pPr>
            <a:lvl6pPr marL="0" marR="0" lvl="5" indent="0" algn="r" rtl="0">
              <a:spcBef>
                <a:spcPts val="0"/>
              </a:spcBef>
              <a:buNone/>
              <a:defRPr sz="2100" b="0" i="0" u="none" strike="noStrike" cap="none">
                <a:solidFill>
                  <a:srgbClr val="888888"/>
                </a:solidFill>
                <a:latin typeface="Calibri"/>
                <a:ea typeface="Calibri"/>
                <a:cs typeface="Calibri"/>
                <a:sym typeface="Calibri"/>
              </a:defRPr>
            </a:lvl6pPr>
            <a:lvl7pPr marL="0" marR="0" lvl="6" indent="0" algn="r" rtl="0">
              <a:spcBef>
                <a:spcPts val="0"/>
              </a:spcBef>
              <a:buNone/>
              <a:defRPr sz="2100" b="0" i="0" u="none" strike="noStrike" cap="none">
                <a:solidFill>
                  <a:srgbClr val="888888"/>
                </a:solidFill>
                <a:latin typeface="Calibri"/>
                <a:ea typeface="Calibri"/>
                <a:cs typeface="Calibri"/>
                <a:sym typeface="Calibri"/>
              </a:defRPr>
            </a:lvl7pPr>
            <a:lvl8pPr marL="0" marR="0" lvl="7" indent="0" algn="r" rtl="0">
              <a:spcBef>
                <a:spcPts val="0"/>
              </a:spcBef>
              <a:buNone/>
              <a:defRPr sz="2100" b="0" i="0" u="none" strike="noStrike" cap="none">
                <a:solidFill>
                  <a:srgbClr val="888888"/>
                </a:solidFill>
                <a:latin typeface="Calibri"/>
                <a:ea typeface="Calibri"/>
                <a:cs typeface="Calibri"/>
                <a:sym typeface="Calibri"/>
              </a:defRPr>
            </a:lvl8pPr>
            <a:lvl9pPr marL="0" marR="0" lvl="8" indent="0" algn="r" rtl="0">
              <a:spcBef>
                <a:spcPts val="0"/>
              </a:spcBef>
              <a:buNone/>
              <a:defRPr sz="2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1 2">
  <p:cSld name="OBJECT_1_2">
    <p:spTree>
      <p:nvGrpSpPr>
        <p:cNvPr id="1" name="Shape 56"/>
        <p:cNvGrpSpPr/>
        <p:nvPr/>
      </p:nvGrpSpPr>
      <p:grpSpPr>
        <a:xfrm>
          <a:off x="0" y="0"/>
          <a:ext cx="0" cy="0"/>
          <a:chOff x="0" y="0"/>
          <a:chExt cx="0" cy="0"/>
        </a:xfrm>
      </p:grpSpPr>
      <p:sp>
        <p:nvSpPr>
          <p:cNvPr id="57" name="Google Shape;57;p12"/>
          <p:cNvSpPr/>
          <p:nvPr/>
        </p:nvSpPr>
        <p:spPr>
          <a:xfrm>
            <a:off x="2411427" y="0"/>
            <a:ext cx="58764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8" name="Google Shape;58;p12"/>
          <p:cNvCxnSpPr/>
          <p:nvPr/>
        </p:nvCxnSpPr>
        <p:spPr>
          <a:xfrm rot="10800000" flipH="1">
            <a:off x="2411430" y="7222776"/>
            <a:ext cx="5876400" cy="3300"/>
          </a:xfrm>
          <a:prstGeom prst="straightConnector1">
            <a:avLst/>
          </a:prstGeom>
          <a:noFill/>
          <a:ln w="76200" cap="flat" cmpd="sng">
            <a:solidFill>
              <a:srgbClr val="50505F"/>
            </a:solidFill>
            <a:prstDash val="solid"/>
            <a:round/>
            <a:headEnd type="none" w="sm" len="sm"/>
            <a:tailEnd type="none" w="sm" len="sm"/>
          </a:ln>
        </p:spPr>
      </p:cxnSp>
      <p:pic>
        <p:nvPicPr>
          <p:cNvPr id="59" name="Google Shape;59;p12"/>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1 1">
  <p:cSld name="OBJECT_1_1">
    <p:spTree>
      <p:nvGrpSpPr>
        <p:cNvPr id="1" name="Shape 60"/>
        <p:cNvGrpSpPr/>
        <p:nvPr/>
      </p:nvGrpSpPr>
      <p:grpSpPr>
        <a:xfrm>
          <a:off x="0" y="0"/>
          <a:ext cx="0" cy="0"/>
          <a:chOff x="0" y="0"/>
          <a:chExt cx="0" cy="0"/>
        </a:xfrm>
      </p:grpSpPr>
      <p:cxnSp>
        <p:nvCxnSpPr>
          <p:cNvPr id="61" name="Google Shape;61;p13"/>
          <p:cNvCxnSpPr/>
          <p:nvPr/>
        </p:nvCxnSpPr>
        <p:spPr>
          <a:xfrm>
            <a:off x="623299" y="7222687"/>
            <a:ext cx="10121400" cy="0"/>
          </a:xfrm>
          <a:prstGeom prst="straightConnector1">
            <a:avLst/>
          </a:prstGeom>
          <a:noFill/>
          <a:ln w="76200" cap="flat" cmpd="sng">
            <a:solidFill>
              <a:srgbClr val="50505F"/>
            </a:solidFill>
            <a:prstDash val="solid"/>
            <a:round/>
            <a:headEnd type="none" w="sm" len="sm"/>
            <a:tailEnd type="none" w="sm" len="sm"/>
          </a:ln>
        </p:spPr>
      </p:cxnSp>
      <p:pic>
        <p:nvPicPr>
          <p:cNvPr id="62" name="Google Shape;62;p13"/>
          <p:cNvPicPr preferRelativeResize="0"/>
          <p:nvPr/>
        </p:nvPicPr>
        <p:blipFill>
          <a:blip r:embed="rId2">
            <a:alphaModFix/>
          </a:blip>
          <a:stretch>
            <a:fillRect/>
          </a:stretch>
        </p:blipFill>
        <p:spPr>
          <a:xfrm>
            <a:off x="115077" y="7117168"/>
            <a:ext cx="199798" cy="10574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cxnSp>
        <p:nvCxnSpPr>
          <p:cNvPr id="64" name="Google Shape;64;p14"/>
          <p:cNvCxnSpPr/>
          <p:nvPr/>
        </p:nvCxnSpPr>
        <p:spPr>
          <a:xfrm rot="10800000" flipH="1">
            <a:off x="742505" y="7222673"/>
            <a:ext cx="9088800" cy="3300"/>
          </a:xfrm>
          <a:prstGeom prst="straightConnector1">
            <a:avLst/>
          </a:prstGeom>
          <a:noFill/>
          <a:ln w="76200" cap="flat" cmpd="sng">
            <a:solidFill>
              <a:srgbClr val="50505F"/>
            </a:solidFill>
            <a:prstDash val="solid"/>
            <a:round/>
            <a:headEnd type="none" w="sm" len="sm"/>
            <a:tailEnd type="none" w="sm" len="sm"/>
          </a:ln>
        </p:spPr>
      </p:cxnSp>
      <p:pic>
        <p:nvPicPr>
          <p:cNvPr id="65" name="Google Shape;65;p14"/>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1">
  <p:cSld name="TITLE_1_1">
    <p:spTree>
      <p:nvGrpSpPr>
        <p:cNvPr id="1" name="Shape 66"/>
        <p:cNvGrpSpPr/>
        <p:nvPr/>
      </p:nvGrpSpPr>
      <p:grpSpPr>
        <a:xfrm>
          <a:off x="0" y="0"/>
          <a:ext cx="0" cy="0"/>
          <a:chOff x="0" y="0"/>
          <a:chExt cx="0" cy="0"/>
        </a:xfrm>
      </p:grpSpPr>
      <p:sp>
        <p:nvSpPr>
          <p:cNvPr id="67" name="Google Shape;67;p15"/>
          <p:cNvSpPr/>
          <p:nvPr/>
        </p:nvSpPr>
        <p:spPr>
          <a:xfrm>
            <a:off x="-39746" y="2543845"/>
            <a:ext cx="10739100" cy="1788000"/>
          </a:xfrm>
          <a:prstGeom prst="rect">
            <a:avLst/>
          </a:prstGeom>
          <a:solidFill>
            <a:srgbClr val="41CDEC"/>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68" name="Google Shape;68;p15"/>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69" name="Google Shape;69;p15"/>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1 1 1">
  <p:cSld name="TITLE_1_1_1">
    <p:spTree>
      <p:nvGrpSpPr>
        <p:cNvPr id="1" name="Shape 70"/>
        <p:cNvGrpSpPr/>
        <p:nvPr/>
      </p:nvGrpSpPr>
      <p:grpSpPr>
        <a:xfrm>
          <a:off x="0" y="0"/>
          <a:ext cx="0" cy="0"/>
          <a:chOff x="0" y="0"/>
          <a:chExt cx="0" cy="0"/>
        </a:xfrm>
      </p:grpSpPr>
      <p:sp>
        <p:nvSpPr>
          <p:cNvPr id="71" name="Google Shape;71;p16"/>
          <p:cNvSpPr/>
          <p:nvPr/>
        </p:nvSpPr>
        <p:spPr>
          <a:xfrm>
            <a:off x="-39746" y="2543845"/>
            <a:ext cx="10739100" cy="1788000"/>
          </a:xfrm>
          <a:prstGeom prst="rect">
            <a:avLst/>
          </a:prstGeom>
          <a:solidFill>
            <a:schemeClr val="accent5"/>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72" name="Google Shape;72;p16"/>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73" name="Google Shape;73;p16"/>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1 1 1 2">
  <p:cSld name="TITLE_1_1_1_2">
    <p:spTree>
      <p:nvGrpSpPr>
        <p:cNvPr id="1" name="Shape 74"/>
        <p:cNvGrpSpPr/>
        <p:nvPr/>
      </p:nvGrpSpPr>
      <p:grpSpPr>
        <a:xfrm>
          <a:off x="0" y="0"/>
          <a:ext cx="0" cy="0"/>
          <a:chOff x="0" y="0"/>
          <a:chExt cx="0" cy="0"/>
        </a:xfrm>
      </p:grpSpPr>
      <p:sp>
        <p:nvSpPr>
          <p:cNvPr id="75" name="Google Shape;75;p17"/>
          <p:cNvSpPr/>
          <p:nvPr/>
        </p:nvSpPr>
        <p:spPr>
          <a:xfrm>
            <a:off x="-39746" y="2543845"/>
            <a:ext cx="10739100" cy="1788000"/>
          </a:xfrm>
          <a:prstGeom prst="rect">
            <a:avLst/>
          </a:prstGeom>
          <a:solidFill>
            <a:srgbClr val="47B870"/>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76" name="Google Shape;76;p17"/>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77" name="Google Shape;77;p17"/>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1 1 1 1">
  <p:cSld name="TITLE_1_1_1_1">
    <p:spTree>
      <p:nvGrpSpPr>
        <p:cNvPr id="1" name="Shape 78"/>
        <p:cNvGrpSpPr/>
        <p:nvPr/>
      </p:nvGrpSpPr>
      <p:grpSpPr>
        <a:xfrm>
          <a:off x="0" y="0"/>
          <a:ext cx="0" cy="0"/>
          <a:chOff x="0" y="0"/>
          <a:chExt cx="0" cy="0"/>
        </a:xfrm>
      </p:grpSpPr>
      <p:sp>
        <p:nvSpPr>
          <p:cNvPr id="79" name="Google Shape;79;p18"/>
          <p:cNvSpPr/>
          <p:nvPr/>
        </p:nvSpPr>
        <p:spPr>
          <a:xfrm>
            <a:off x="-39746" y="2543845"/>
            <a:ext cx="10739100" cy="1788000"/>
          </a:xfrm>
          <a:prstGeom prst="rect">
            <a:avLst/>
          </a:prstGeom>
          <a:solidFill>
            <a:srgbClr val="EE6862"/>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80" name="Google Shape;80;p18"/>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81" name="Google Shape;81;p18"/>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03928" y="819365"/>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19" name="Google Shape;19;p3"/>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
        <p:nvSpPr>
          <p:cNvPr id="20" name="Google Shape;20;p3"/>
          <p:cNvSpPr txBox="1">
            <a:spLocks noGrp="1"/>
          </p:cNvSpPr>
          <p:nvPr>
            <p:ph type="sldNum" idx="12"/>
          </p:nvPr>
        </p:nvSpPr>
        <p:spPr>
          <a:xfrm>
            <a:off x="7579628" y="132497"/>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1700">
                <a:latin typeface="Roboto Condensed"/>
                <a:ea typeface="Roboto Condensed"/>
                <a:cs typeface="Roboto Condensed"/>
                <a:sym typeface="Roboto Condensed"/>
              </a:defRPr>
            </a:lvl1pPr>
            <a:lvl2pPr marL="0" marR="0" lvl="1" indent="0" algn="r" rtl="0">
              <a:spcBef>
                <a:spcPts val="0"/>
              </a:spcBef>
              <a:buNone/>
              <a:defRPr sz="1700">
                <a:latin typeface="Roboto Condensed"/>
                <a:ea typeface="Roboto Condensed"/>
                <a:cs typeface="Roboto Condensed"/>
                <a:sym typeface="Roboto Condensed"/>
              </a:defRPr>
            </a:lvl2pPr>
            <a:lvl3pPr marL="0" marR="0" lvl="2" indent="0" algn="r" rtl="0">
              <a:spcBef>
                <a:spcPts val="0"/>
              </a:spcBef>
              <a:buNone/>
              <a:defRPr sz="1700">
                <a:latin typeface="Roboto Condensed"/>
                <a:ea typeface="Roboto Condensed"/>
                <a:cs typeface="Roboto Condensed"/>
                <a:sym typeface="Roboto Condensed"/>
              </a:defRPr>
            </a:lvl3pPr>
            <a:lvl4pPr marL="0" marR="0" lvl="3" indent="0" algn="r" rtl="0">
              <a:spcBef>
                <a:spcPts val="0"/>
              </a:spcBef>
              <a:buNone/>
              <a:defRPr sz="1700">
                <a:latin typeface="Roboto Condensed"/>
                <a:ea typeface="Roboto Condensed"/>
                <a:cs typeface="Roboto Condensed"/>
                <a:sym typeface="Roboto Condensed"/>
              </a:defRPr>
            </a:lvl4pPr>
            <a:lvl5pPr marL="0" marR="0" lvl="4" indent="0" algn="r" rtl="0">
              <a:spcBef>
                <a:spcPts val="0"/>
              </a:spcBef>
              <a:buNone/>
              <a:defRPr sz="1700">
                <a:latin typeface="Roboto Condensed"/>
                <a:ea typeface="Roboto Condensed"/>
                <a:cs typeface="Roboto Condensed"/>
                <a:sym typeface="Roboto Condensed"/>
              </a:defRPr>
            </a:lvl5pPr>
            <a:lvl6pPr marL="0" marR="0" lvl="5" indent="0" algn="r" rtl="0">
              <a:spcBef>
                <a:spcPts val="0"/>
              </a:spcBef>
              <a:buNone/>
              <a:defRPr sz="1700">
                <a:latin typeface="Roboto Condensed"/>
                <a:ea typeface="Roboto Condensed"/>
                <a:cs typeface="Roboto Condensed"/>
                <a:sym typeface="Roboto Condensed"/>
              </a:defRPr>
            </a:lvl6pPr>
            <a:lvl7pPr marL="0" marR="0" lvl="6" indent="0" algn="r" rtl="0">
              <a:spcBef>
                <a:spcPts val="0"/>
              </a:spcBef>
              <a:buNone/>
              <a:defRPr sz="1700">
                <a:latin typeface="Roboto Condensed"/>
                <a:ea typeface="Roboto Condensed"/>
                <a:cs typeface="Roboto Condensed"/>
                <a:sym typeface="Roboto Condensed"/>
              </a:defRPr>
            </a:lvl7pPr>
            <a:lvl8pPr marL="0" marR="0" lvl="7" indent="0" algn="r" rtl="0">
              <a:spcBef>
                <a:spcPts val="0"/>
              </a:spcBef>
              <a:buNone/>
              <a:defRPr sz="1700">
                <a:latin typeface="Roboto Condensed"/>
                <a:ea typeface="Roboto Condensed"/>
                <a:cs typeface="Roboto Condensed"/>
                <a:sym typeface="Roboto Condensed"/>
              </a:defRPr>
            </a:lvl8pPr>
            <a:lvl9pPr marL="0" marR="0" lvl="8" indent="0" algn="r" rtl="0">
              <a:spcBef>
                <a:spcPts val="0"/>
              </a:spcBef>
              <a:buNone/>
              <a:defRPr sz="1700">
                <a:latin typeface="Roboto Condensed"/>
                <a:ea typeface="Roboto Condensed"/>
                <a:cs typeface="Roboto Condensed"/>
                <a:sym typeface="Roboto Condensed"/>
              </a:defRPr>
            </a:lvl9pPr>
          </a:lstStyle>
          <a:p>
            <a:pPr marL="0" lvl="0" indent="0" algn="r" rtl="0">
              <a:spcBef>
                <a:spcPts val="0"/>
              </a:spcBef>
              <a:spcAft>
                <a:spcPts val="0"/>
              </a:spcAft>
              <a:buNone/>
            </a:pPr>
            <a:r>
              <a:rPr lang="bn"/>
              <a:t>Deep Dive Toolkit  | WASHPaLS | </a:t>
            </a:r>
            <a:fld id="{00000000-1234-1234-1234-123412341234}" type="slidenum">
              <a:rPr lang="bn">
                <a:solidFill>
                  <a:srgbClr val="888888"/>
                </a:solidFill>
              </a:rPr>
              <a:t>‹#›</a:t>
            </a:fld>
            <a:endParaRPr>
              <a:solidFill>
                <a:srgbClr val="888888"/>
              </a:solidFill>
            </a:endParaRPr>
          </a:p>
        </p:txBody>
      </p:sp>
      <p:cxnSp>
        <p:nvCxnSpPr>
          <p:cNvPr id="21" name="Google Shape;21;p3"/>
          <p:cNvCxnSpPr/>
          <p:nvPr/>
        </p:nvCxnSpPr>
        <p:spPr>
          <a:xfrm>
            <a:off x="839490" y="535128"/>
            <a:ext cx="9020400" cy="0"/>
          </a:xfrm>
          <a:prstGeom prst="straightConnector1">
            <a:avLst/>
          </a:prstGeom>
          <a:noFill/>
          <a:ln w="9525" cap="flat" cmpd="sng">
            <a:solidFill>
              <a:srgbClr val="434343"/>
            </a:solidFill>
            <a:prstDash val="solid"/>
            <a:round/>
            <a:headEnd type="none" w="med" len="med"/>
            <a:tailEnd type="none" w="med" len="med"/>
          </a:ln>
        </p:spPr>
      </p:cxnSp>
      <p:sp>
        <p:nvSpPr>
          <p:cNvPr id="22" name="Google Shape;22;p3"/>
          <p:cNvSpPr/>
          <p:nvPr/>
        </p:nvSpPr>
        <p:spPr>
          <a:xfrm>
            <a:off x="737150" y="1681808"/>
            <a:ext cx="9375300" cy="5192100"/>
          </a:xfrm>
          <a:prstGeom prst="rect">
            <a:avLst/>
          </a:prstGeom>
          <a:solidFill>
            <a:srgbClr val="F3F3F3"/>
          </a:solidFill>
          <a:ln>
            <a:noFill/>
          </a:ln>
        </p:spPr>
        <p:txBody>
          <a:bodyPr spcFirstLastPara="1" wrap="square" lIns="130700" tIns="130700" rIns="130700" bIns="130700" anchor="ctr" anchorCtr="0">
            <a:noAutofit/>
          </a:bodyPr>
          <a:lstStyle/>
          <a:p>
            <a:pPr marL="0" lvl="0" indent="0" algn="l" rtl="0">
              <a:spcBef>
                <a:spcPts val="0"/>
              </a:spcBef>
              <a:spcAft>
                <a:spcPts val="0"/>
              </a:spcAft>
              <a:buNone/>
            </a:pPr>
            <a:endParaRPr/>
          </a:p>
        </p:txBody>
      </p:sp>
      <p:cxnSp>
        <p:nvCxnSpPr>
          <p:cNvPr id="23" name="Google Shape;23;p3"/>
          <p:cNvCxnSpPr/>
          <p:nvPr/>
        </p:nvCxnSpPr>
        <p:spPr>
          <a:xfrm rot="10800000" flipH="1">
            <a:off x="722949" y="6895109"/>
            <a:ext cx="9363000" cy="3600"/>
          </a:xfrm>
          <a:prstGeom prst="straightConnector1">
            <a:avLst/>
          </a:prstGeom>
          <a:noFill/>
          <a:ln w="38100" cap="flat" cmpd="sng">
            <a:solidFill>
              <a:srgbClr val="50505F"/>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4"/>
        <p:cNvGrpSpPr/>
        <p:nvPr/>
      </p:nvGrpSpPr>
      <p:grpSpPr>
        <a:xfrm>
          <a:off x="0" y="0"/>
          <a:ext cx="0" cy="0"/>
          <a:chOff x="0" y="0"/>
          <a:chExt cx="0" cy="0"/>
        </a:xfrm>
      </p:grpSpPr>
      <p:pic>
        <p:nvPicPr>
          <p:cNvPr id="25" name="Google Shape;25;p4"/>
          <p:cNvPicPr preferRelativeResize="0"/>
          <p:nvPr/>
        </p:nvPicPr>
        <p:blipFill>
          <a:blip r:embed="rId2">
            <a:alphaModFix/>
          </a:blip>
          <a:stretch>
            <a:fillRect/>
          </a:stretch>
        </p:blipFill>
        <p:spPr>
          <a:xfrm>
            <a:off x="-85841" y="2848894"/>
            <a:ext cx="1817533" cy="909036"/>
          </a:xfrm>
          <a:prstGeom prst="rect">
            <a:avLst/>
          </a:prstGeom>
          <a:noFill/>
          <a:ln>
            <a:noFill/>
          </a:ln>
        </p:spPr>
      </p:pic>
      <p:sp>
        <p:nvSpPr>
          <p:cNvPr id="26" name="Google Shape;26;p4"/>
          <p:cNvSpPr txBox="1"/>
          <p:nvPr/>
        </p:nvSpPr>
        <p:spPr>
          <a:xfrm>
            <a:off x="3075765" y="7174541"/>
            <a:ext cx="10776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lt1"/>
                </a:solidFill>
                <a:latin typeface="Roboto Slab"/>
                <a:ea typeface="Roboto Slab"/>
                <a:cs typeface="Roboto Slab"/>
                <a:sym typeface="Roboto Slab"/>
              </a:rPr>
              <a:t>PARA</a:t>
            </a:r>
            <a:endParaRPr sz="2100" b="1">
              <a:solidFill>
                <a:schemeClr val="lt1"/>
              </a:solidFill>
              <a:latin typeface="Roboto Slab"/>
              <a:ea typeface="Roboto Slab"/>
              <a:cs typeface="Roboto Slab"/>
              <a:sym typeface="Roboto Slab"/>
            </a:endParaRPr>
          </a:p>
          <a:p>
            <a:pPr marL="0" lvl="0" indent="0" algn="ctr" rtl="0">
              <a:spcBef>
                <a:spcPts val="0"/>
              </a:spcBef>
              <a:spcAft>
                <a:spcPts val="0"/>
              </a:spcAft>
              <a:buNone/>
            </a:pPr>
            <a:endParaRPr sz="2100" b="1">
              <a:solidFill>
                <a:schemeClr val="lt1"/>
              </a:solidFill>
              <a:latin typeface="Roboto Slab"/>
              <a:ea typeface="Roboto Slab"/>
              <a:cs typeface="Roboto Slab"/>
              <a:sym typeface="Roboto Slab"/>
            </a:endParaRPr>
          </a:p>
        </p:txBody>
      </p:sp>
      <p:sp>
        <p:nvSpPr>
          <p:cNvPr id="27" name="Google Shape;27;p4"/>
          <p:cNvSpPr txBox="1"/>
          <p:nvPr/>
        </p:nvSpPr>
        <p:spPr>
          <a:xfrm>
            <a:off x="1131626" y="7174541"/>
            <a:ext cx="18198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dk2"/>
                </a:solidFill>
                <a:latin typeface="Roboto Slab"/>
                <a:ea typeface="Roboto Slab"/>
                <a:cs typeface="Roboto Slab"/>
                <a:sym typeface="Roboto Slab"/>
              </a:rPr>
              <a:t>UNION</a:t>
            </a:r>
            <a:endParaRPr sz="2100" b="1">
              <a:solidFill>
                <a:schemeClr val="accent5"/>
              </a:solidFill>
              <a:latin typeface="Roboto Slab"/>
              <a:ea typeface="Roboto Slab"/>
              <a:cs typeface="Roboto Slab"/>
              <a:sym typeface="Roboto Slab"/>
            </a:endParaRPr>
          </a:p>
        </p:txBody>
      </p:sp>
      <p:sp>
        <p:nvSpPr>
          <p:cNvPr id="28" name="Google Shape;28;p4"/>
          <p:cNvSpPr txBox="1"/>
          <p:nvPr/>
        </p:nvSpPr>
        <p:spPr>
          <a:xfrm>
            <a:off x="-85841" y="7174541"/>
            <a:ext cx="12822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lt1"/>
                </a:solidFill>
                <a:latin typeface="Roboto Slab"/>
                <a:ea typeface="Roboto Slab"/>
                <a:cs typeface="Roboto Slab"/>
                <a:sym typeface="Roboto Slab"/>
              </a:rPr>
              <a:t>UPAZILLA</a:t>
            </a:r>
            <a:endParaRPr sz="2100" b="1">
              <a:solidFill>
                <a:schemeClr val="lt1"/>
              </a:solidFill>
              <a:latin typeface="Roboto Slab"/>
              <a:ea typeface="Roboto Slab"/>
              <a:cs typeface="Roboto Slab"/>
              <a:sym typeface="Roboto Slab"/>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03928" y="819365"/>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31" name="Google Shape;31;p5"/>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6"/>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34" name="Google Shape;34;p6"/>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35" name="Google Shape;35;p6"/>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a:solidFill>
                  <a:srgbClr val="888888"/>
                </a:solidFill>
                <a:latin typeface="Calibri"/>
                <a:ea typeface="Calibri"/>
                <a:cs typeface="Calibri"/>
                <a:sym typeface="Calibri"/>
              </a:defRPr>
            </a:lvl1pPr>
            <a:lvl2pPr marL="0" marR="0" lvl="1" indent="0" algn="r" rtl="0">
              <a:spcBef>
                <a:spcPts val="0"/>
              </a:spcBef>
              <a:buNone/>
              <a:defRPr sz="2100">
                <a:solidFill>
                  <a:srgbClr val="888888"/>
                </a:solidFill>
                <a:latin typeface="Calibri"/>
                <a:ea typeface="Calibri"/>
                <a:cs typeface="Calibri"/>
                <a:sym typeface="Calibri"/>
              </a:defRPr>
            </a:lvl2pPr>
            <a:lvl3pPr marL="0" marR="0" lvl="2" indent="0" algn="r" rtl="0">
              <a:spcBef>
                <a:spcPts val="0"/>
              </a:spcBef>
              <a:buNone/>
              <a:defRPr sz="2100">
                <a:solidFill>
                  <a:srgbClr val="888888"/>
                </a:solidFill>
                <a:latin typeface="Calibri"/>
                <a:ea typeface="Calibri"/>
                <a:cs typeface="Calibri"/>
                <a:sym typeface="Calibri"/>
              </a:defRPr>
            </a:lvl3pPr>
            <a:lvl4pPr marL="0" marR="0" lvl="3" indent="0" algn="r" rtl="0">
              <a:spcBef>
                <a:spcPts val="0"/>
              </a:spcBef>
              <a:buNone/>
              <a:defRPr sz="2100">
                <a:solidFill>
                  <a:srgbClr val="888888"/>
                </a:solidFill>
                <a:latin typeface="Calibri"/>
                <a:ea typeface="Calibri"/>
                <a:cs typeface="Calibri"/>
                <a:sym typeface="Calibri"/>
              </a:defRPr>
            </a:lvl4pPr>
            <a:lvl5pPr marL="0" marR="0" lvl="4" indent="0" algn="r" rtl="0">
              <a:spcBef>
                <a:spcPts val="0"/>
              </a:spcBef>
              <a:buNone/>
              <a:defRPr sz="2100">
                <a:solidFill>
                  <a:srgbClr val="888888"/>
                </a:solidFill>
                <a:latin typeface="Calibri"/>
                <a:ea typeface="Calibri"/>
                <a:cs typeface="Calibri"/>
                <a:sym typeface="Calibri"/>
              </a:defRPr>
            </a:lvl5pPr>
            <a:lvl6pPr marL="0" marR="0" lvl="5" indent="0" algn="r" rtl="0">
              <a:spcBef>
                <a:spcPts val="0"/>
              </a:spcBef>
              <a:buNone/>
              <a:defRPr sz="2100">
                <a:solidFill>
                  <a:srgbClr val="888888"/>
                </a:solidFill>
                <a:latin typeface="Calibri"/>
                <a:ea typeface="Calibri"/>
                <a:cs typeface="Calibri"/>
                <a:sym typeface="Calibri"/>
              </a:defRPr>
            </a:lvl6pPr>
            <a:lvl7pPr marL="0" marR="0" lvl="6" indent="0" algn="r" rtl="0">
              <a:spcBef>
                <a:spcPts val="0"/>
              </a:spcBef>
              <a:buNone/>
              <a:defRPr sz="2100">
                <a:solidFill>
                  <a:srgbClr val="888888"/>
                </a:solidFill>
                <a:latin typeface="Calibri"/>
                <a:ea typeface="Calibri"/>
                <a:cs typeface="Calibri"/>
                <a:sym typeface="Calibri"/>
              </a:defRPr>
            </a:lvl7pPr>
            <a:lvl8pPr marL="0" marR="0" lvl="7" indent="0" algn="r" rtl="0">
              <a:spcBef>
                <a:spcPts val="0"/>
              </a:spcBef>
              <a:buNone/>
              <a:defRPr sz="2100">
                <a:solidFill>
                  <a:srgbClr val="888888"/>
                </a:solidFill>
                <a:latin typeface="Calibri"/>
                <a:ea typeface="Calibri"/>
                <a:cs typeface="Calibri"/>
                <a:sym typeface="Calibri"/>
              </a:defRPr>
            </a:lvl8pPr>
            <a:lvl9pPr marL="0" marR="0" lvl="8" indent="0" algn="r" rtl="0">
              <a:spcBef>
                <a:spcPts val="0"/>
              </a:spcBef>
              <a:buNone/>
              <a:defRPr sz="21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11028" y="704168"/>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38" name="Google Shape;38;p7"/>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
        <p:nvSpPr>
          <p:cNvPr id="39" name="Google Shape;39;p7"/>
          <p:cNvSpPr txBox="1">
            <a:spLocks noGrp="1"/>
          </p:cNvSpPr>
          <p:nvPr>
            <p:ph type="sldNum" idx="12"/>
          </p:nvPr>
        </p:nvSpPr>
        <p:spPr>
          <a:xfrm>
            <a:off x="7579628" y="132497"/>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1700">
                <a:latin typeface="Roboto Condensed"/>
                <a:ea typeface="Roboto Condensed"/>
                <a:cs typeface="Roboto Condensed"/>
                <a:sym typeface="Roboto Condensed"/>
              </a:defRPr>
            </a:lvl1pPr>
            <a:lvl2pPr marL="0" marR="0" lvl="1" indent="0" algn="r" rtl="0">
              <a:spcBef>
                <a:spcPts val="0"/>
              </a:spcBef>
              <a:buNone/>
              <a:defRPr sz="1700">
                <a:latin typeface="Roboto Condensed"/>
                <a:ea typeface="Roboto Condensed"/>
                <a:cs typeface="Roboto Condensed"/>
                <a:sym typeface="Roboto Condensed"/>
              </a:defRPr>
            </a:lvl2pPr>
            <a:lvl3pPr marL="0" marR="0" lvl="2" indent="0" algn="r" rtl="0">
              <a:spcBef>
                <a:spcPts val="0"/>
              </a:spcBef>
              <a:buNone/>
              <a:defRPr sz="1700">
                <a:latin typeface="Roboto Condensed"/>
                <a:ea typeface="Roboto Condensed"/>
                <a:cs typeface="Roboto Condensed"/>
                <a:sym typeface="Roboto Condensed"/>
              </a:defRPr>
            </a:lvl3pPr>
            <a:lvl4pPr marL="0" marR="0" lvl="3" indent="0" algn="r" rtl="0">
              <a:spcBef>
                <a:spcPts val="0"/>
              </a:spcBef>
              <a:buNone/>
              <a:defRPr sz="1700">
                <a:latin typeface="Roboto Condensed"/>
                <a:ea typeface="Roboto Condensed"/>
                <a:cs typeface="Roboto Condensed"/>
                <a:sym typeface="Roboto Condensed"/>
              </a:defRPr>
            </a:lvl4pPr>
            <a:lvl5pPr marL="0" marR="0" lvl="4" indent="0" algn="r" rtl="0">
              <a:spcBef>
                <a:spcPts val="0"/>
              </a:spcBef>
              <a:buNone/>
              <a:defRPr sz="1700">
                <a:latin typeface="Roboto Condensed"/>
                <a:ea typeface="Roboto Condensed"/>
                <a:cs typeface="Roboto Condensed"/>
                <a:sym typeface="Roboto Condensed"/>
              </a:defRPr>
            </a:lvl5pPr>
            <a:lvl6pPr marL="0" marR="0" lvl="5" indent="0" algn="r" rtl="0">
              <a:spcBef>
                <a:spcPts val="0"/>
              </a:spcBef>
              <a:buNone/>
              <a:defRPr sz="1700">
                <a:latin typeface="Roboto Condensed"/>
                <a:ea typeface="Roboto Condensed"/>
                <a:cs typeface="Roboto Condensed"/>
                <a:sym typeface="Roboto Condensed"/>
              </a:defRPr>
            </a:lvl6pPr>
            <a:lvl7pPr marL="0" marR="0" lvl="6" indent="0" algn="r" rtl="0">
              <a:spcBef>
                <a:spcPts val="0"/>
              </a:spcBef>
              <a:buNone/>
              <a:defRPr sz="1700">
                <a:latin typeface="Roboto Condensed"/>
                <a:ea typeface="Roboto Condensed"/>
                <a:cs typeface="Roboto Condensed"/>
                <a:sym typeface="Roboto Condensed"/>
              </a:defRPr>
            </a:lvl7pPr>
            <a:lvl8pPr marL="0" marR="0" lvl="7" indent="0" algn="r" rtl="0">
              <a:spcBef>
                <a:spcPts val="0"/>
              </a:spcBef>
              <a:buNone/>
              <a:defRPr sz="1700">
                <a:latin typeface="Roboto Condensed"/>
                <a:ea typeface="Roboto Condensed"/>
                <a:cs typeface="Roboto Condensed"/>
                <a:sym typeface="Roboto Condensed"/>
              </a:defRPr>
            </a:lvl8pPr>
            <a:lvl9pPr marL="0" marR="0" lvl="8" indent="0" algn="r" rtl="0">
              <a:spcBef>
                <a:spcPts val="0"/>
              </a:spcBef>
              <a:buNone/>
              <a:defRPr sz="1700">
                <a:latin typeface="Roboto Condensed"/>
                <a:ea typeface="Roboto Condensed"/>
                <a:cs typeface="Roboto Condensed"/>
                <a:sym typeface="Roboto Condensed"/>
              </a:defRPr>
            </a:lvl9pPr>
          </a:lstStyle>
          <a:p>
            <a:pPr marL="0" lvl="0" indent="0" algn="r" rtl="0">
              <a:spcBef>
                <a:spcPts val="0"/>
              </a:spcBef>
              <a:spcAft>
                <a:spcPts val="0"/>
              </a:spcAft>
              <a:buNone/>
            </a:pPr>
            <a:r>
              <a:rPr lang="bn"/>
              <a:t>Deep Dive Toolkit  | SAPLING  | </a:t>
            </a:r>
            <a:fld id="{00000000-1234-1234-1234-123412341234}" type="slidenum">
              <a:rPr lang="bn">
                <a:solidFill>
                  <a:srgbClr val="888888"/>
                </a:solidFill>
              </a:rPr>
              <a:t>‹#›</a:t>
            </a:fld>
            <a:endParaRPr>
              <a:solidFill>
                <a:srgbClr val="888888"/>
              </a:solidFill>
            </a:endParaRPr>
          </a:p>
        </p:txBody>
      </p:sp>
      <p:cxnSp>
        <p:nvCxnSpPr>
          <p:cNvPr id="40" name="Google Shape;40;p7"/>
          <p:cNvCxnSpPr/>
          <p:nvPr/>
        </p:nvCxnSpPr>
        <p:spPr>
          <a:xfrm>
            <a:off x="839490" y="535128"/>
            <a:ext cx="9020400" cy="0"/>
          </a:xfrm>
          <a:prstGeom prst="straightConnector1">
            <a:avLst/>
          </a:prstGeom>
          <a:noFill/>
          <a:ln w="9525" cap="flat" cmpd="sng">
            <a:solidFill>
              <a:srgbClr val="434343"/>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7"/>
        <p:cNvGrpSpPr/>
        <p:nvPr/>
      </p:nvGrpSpPr>
      <p:grpSpPr>
        <a:xfrm>
          <a:off x="0" y="0"/>
          <a:ext cx="0" cy="0"/>
          <a:chOff x="0" y="0"/>
          <a:chExt cx="0" cy="0"/>
        </a:xfrm>
      </p:grpSpPr>
      <p:sp>
        <p:nvSpPr>
          <p:cNvPr id="48" name="Google Shape;48;p9"/>
          <p:cNvSpPr txBox="1">
            <a:spLocks noGrp="1"/>
          </p:cNvSpPr>
          <p:nvPr>
            <p:ph type="ctrTitle"/>
          </p:nvPr>
        </p:nvSpPr>
        <p:spPr>
          <a:xfrm>
            <a:off x="1059068" y="1818484"/>
            <a:ext cx="7708200" cy="29934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1"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49"/>
        <p:cNvGrpSpPr/>
        <p:nvPr/>
      </p:nvGrpSpPr>
      <p:grpSpPr>
        <a:xfrm>
          <a:off x="0" y="0"/>
          <a:ext cx="0" cy="0"/>
          <a:chOff x="0" y="0"/>
          <a:chExt cx="0" cy="0"/>
        </a:xfrm>
      </p:grpSpPr>
      <p:sp>
        <p:nvSpPr>
          <p:cNvPr id="50" name="Google Shape;50;p10"/>
          <p:cNvSpPr/>
          <p:nvPr/>
        </p:nvSpPr>
        <p:spPr>
          <a:xfrm>
            <a:off x="975207" y="1"/>
            <a:ext cx="87486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1" name="Google Shape;51;p10"/>
          <p:cNvCxnSpPr/>
          <p:nvPr/>
        </p:nvCxnSpPr>
        <p:spPr>
          <a:xfrm rot="10800000" flipH="1">
            <a:off x="975213" y="7222778"/>
            <a:ext cx="8748600" cy="3300"/>
          </a:xfrm>
          <a:prstGeom prst="straightConnector1">
            <a:avLst/>
          </a:prstGeom>
          <a:noFill/>
          <a:ln w="76200" cap="flat" cmpd="sng">
            <a:solidFill>
              <a:srgbClr val="50505F"/>
            </a:solidFill>
            <a:prstDash val="solid"/>
            <a:round/>
            <a:headEnd type="none" w="sm" len="sm"/>
            <a:tailEnd type="none" w="sm" len="sm"/>
          </a:ln>
        </p:spPr>
      </p:cxnSp>
      <p:pic>
        <p:nvPicPr>
          <p:cNvPr id="52" name="Google Shape;52;p10"/>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1 3">
  <p:cSld name="OBJECT_1_3">
    <p:spTree>
      <p:nvGrpSpPr>
        <p:cNvPr id="1" name="Shape 53"/>
        <p:cNvGrpSpPr/>
        <p:nvPr/>
      </p:nvGrpSpPr>
      <p:grpSpPr>
        <a:xfrm>
          <a:off x="0" y="0"/>
          <a:ext cx="0" cy="0"/>
          <a:chOff x="0" y="0"/>
          <a:chExt cx="0" cy="0"/>
        </a:xfrm>
      </p:grpSpPr>
      <p:sp>
        <p:nvSpPr>
          <p:cNvPr id="54" name="Google Shape;54;p11"/>
          <p:cNvSpPr/>
          <p:nvPr/>
        </p:nvSpPr>
        <p:spPr>
          <a:xfrm>
            <a:off x="975207" y="1"/>
            <a:ext cx="87486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5" name="Google Shape;55;p11"/>
          <p:cNvCxnSpPr/>
          <p:nvPr/>
        </p:nvCxnSpPr>
        <p:spPr>
          <a:xfrm rot="10800000" flipH="1">
            <a:off x="975213" y="7222778"/>
            <a:ext cx="8748600" cy="3300"/>
          </a:xfrm>
          <a:prstGeom prst="straightConnector1">
            <a:avLst/>
          </a:prstGeom>
          <a:noFill/>
          <a:ln w="76200" cap="flat" cmpd="sng">
            <a:solidFill>
              <a:srgbClr val="50505F"/>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5570" y="402500"/>
            <a:ext cx="9227700" cy="14607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2400"/>
              <a:buFont typeface="Alfa Slab One"/>
              <a:buNone/>
              <a:defRPr sz="7300" b="0" i="0" u="none" strike="noStrike" cap="none">
                <a:solidFill>
                  <a:schemeClr val="accent5"/>
                </a:solidFill>
                <a:latin typeface="Alfa Slab One"/>
                <a:ea typeface="Alfa Slab One"/>
                <a:cs typeface="Alfa Slab One"/>
                <a:sym typeface="Alfa Slab One"/>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7" name="Google Shape;7;p1"/>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527050" algn="l" rtl="0">
              <a:lnSpc>
                <a:spcPct val="90000"/>
              </a:lnSpc>
              <a:spcBef>
                <a:spcPts val="1700"/>
              </a:spcBef>
              <a:spcAft>
                <a:spcPts val="0"/>
              </a:spcAft>
              <a:buClr>
                <a:schemeClr val="dk1"/>
              </a:buClr>
              <a:buSzPts val="4700"/>
              <a:buFont typeface="Arial"/>
              <a:buChar char="•"/>
              <a:defRPr sz="4700" b="0" i="0" u="none" strike="noStrike" cap="none">
                <a:solidFill>
                  <a:schemeClr val="dk1"/>
                </a:solidFill>
                <a:latin typeface="Roboto"/>
                <a:ea typeface="Roboto"/>
                <a:cs typeface="Roboto"/>
                <a:sym typeface="Roboto"/>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Roboto"/>
                <a:ea typeface="Roboto"/>
                <a:cs typeface="Roboto"/>
                <a:sym typeface="Roboto"/>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Roboto"/>
                <a:ea typeface="Roboto"/>
                <a:cs typeface="Roboto"/>
                <a:sym typeface="Roboto"/>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Roboto"/>
                <a:ea typeface="Roboto"/>
                <a:cs typeface="Roboto"/>
                <a:sym typeface="Roboto"/>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Roboto"/>
                <a:ea typeface="Roboto"/>
                <a:cs typeface="Roboto"/>
                <a:sym typeface="Roboto"/>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b="0" i="0" u="none" strike="noStrike" cap="none">
                <a:solidFill>
                  <a:srgbClr val="888888"/>
                </a:solidFill>
                <a:latin typeface="Calibri"/>
                <a:ea typeface="Calibri"/>
                <a:cs typeface="Calibri"/>
                <a:sym typeface="Calibri"/>
              </a:defRPr>
            </a:lvl1pPr>
            <a:lvl2pPr marL="0" marR="0" lvl="1" indent="0" algn="r" rtl="0">
              <a:spcBef>
                <a:spcPts val="0"/>
              </a:spcBef>
              <a:buNone/>
              <a:defRPr sz="2100" b="0" i="0" u="none" strike="noStrike" cap="none">
                <a:solidFill>
                  <a:srgbClr val="888888"/>
                </a:solidFill>
                <a:latin typeface="Calibri"/>
                <a:ea typeface="Calibri"/>
                <a:cs typeface="Calibri"/>
                <a:sym typeface="Calibri"/>
              </a:defRPr>
            </a:lvl2pPr>
            <a:lvl3pPr marL="0" marR="0" lvl="2" indent="0" algn="r" rtl="0">
              <a:spcBef>
                <a:spcPts val="0"/>
              </a:spcBef>
              <a:buNone/>
              <a:defRPr sz="2100" b="0" i="0" u="none" strike="noStrike" cap="none">
                <a:solidFill>
                  <a:srgbClr val="888888"/>
                </a:solidFill>
                <a:latin typeface="Calibri"/>
                <a:ea typeface="Calibri"/>
                <a:cs typeface="Calibri"/>
                <a:sym typeface="Calibri"/>
              </a:defRPr>
            </a:lvl3pPr>
            <a:lvl4pPr marL="0" marR="0" lvl="3" indent="0" algn="r" rtl="0">
              <a:spcBef>
                <a:spcPts val="0"/>
              </a:spcBef>
              <a:buNone/>
              <a:defRPr sz="2100" b="0" i="0" u="none" strike="noStrike" cap="none">
                <a:solidFill>
                  <a:srgbClr val="888888"/>
                </a:solidFill>
                <a:latin typeface="Calibri"/>
                <a:ea typeface="Calibri"/>
                <a:cs typeface="Calibri"/>
                <a:sym typeface="Calibri"/>
              </a:defRPr>
            </a:lvl4pPr>
            <a:lvl5pPr marL="0" marR="0" lvl="4" indent="0" algn="r" rtl="0">
              <a:spcBef>
                <a:spcPts val="0"/>
              </a:spcBef>
              <a:buNone/>
              <a:defRPr sz="2100" b="0" i="0" u="none" strike="noStrike" cap="none">
                <a:solidFill>
                  <a:srgbClr val="888888"/>
                </a:solidFill>
                <a:latin typeface="Calibri"/>
                <a:ea typeface="Calibri"/>
                <a:cs typeface="Calibri"/>
                <a:sym typeface="Calibri"/>
              </a:defRPr>
            </a:lvl5pPr>
            <a:lvl6pPr marL="0" marR="0" lvl="5" indent="0" algn="r" rtl="0">
              <a:spcBef>
                <a:spcPts val="0"/>
              </a:spcBef>
              <a:buNone/>
              <a:defRPr sz="2100" b="0" i="0" u="none" strike="noStrike" cap="none">
                <a:solidFill>
                  <a:srgbClr val="888888"/>
                </a:solidFill>
                <a:latin typeface="Calibri"/>
                <a:ea typeface="Calibri"/>
                <a:cs typeface="Calibri"/>
                <a:sym typeface="Calibri"/>
              </a:defRPr>
            </a:lvl6pPr>
            <a:lvl7pPr marL="0" marR="0" lvl="6" indent="0" algn="r" rtl="0">
              <a:spcBef>
                <a:spcPts val="0"/>
              </a:spcBef>
              <a:buNone/>
              <a:defRPr sz="2100" b="0" i="0" u="none" strike="noStrike" cap="none">
                <a:solidFill>
                  <a:srgbClr val="888888"/>
                </a:solidFill>
                <a:latin typeface="Calibri"/>
                <a:ea typeface="Calibri"/>
                <a:cs typeface="Calibri"/>
                <a:sym typeface="Calibri"/>
              </a:defRPr>
            </a:lvl7pPr>
            <a:lvl8pPr marL="0" marR="0" lvl="7" indent="0" algn="r" rtl="0">
              <a:spcBef>
                <a:spcPts val="0"/>
              </a:spcBef>
              <a:buNone/>
              <a:defRPr sz="2100" b="0" i="0" u="none" strike="noStrike" cap="none">
                <a:solidFill>
                  <a:srgbClr val="888888"/>
                </a:solidFill>
                <a:latin typeface="Calibri"/>
                <a:ea typeface="Calibri"/>
                <a:cs typeface="Calibri"/>
                <a:sym typeface="Calibri"/>
              </a:defRPr>
            </a:lvl8pPr>
            <a:lvl9pPr marL="0" marR="0" lvl="8" indent="0" algn="r" rtl="0">
              <a:spcBef>
                <a:spcPts val="0"/>
              </a:spcBef>
              <a:buNone/>
              <a:defRPr sz="2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735577" y="602753"/>
            <a:ext cx="9227700" cy="337200"/>
          </a:xfrm>
          <a:prstGeom prst="rect">
            <a:avLst/>
          </a:prstGeom>
          <a:noFill/>
          <a:ln>
            <a:noFill/>
          </a:ln>
        </p:spPr>
        <p:txBody>
          <a:bodyPr spcFirstLastPara="1" wrap="square" lIns="170400" tIns="170400" rIns="170400" bIns="170400" anchor="ctr" anchorCtr="0">
            <a:noAutofit/>
          </a:bodyPr>
          <a:lstStyle>
            <a:lvl1pPr marR="0" lvl="0" algn="l" rtl="0">
              <a:lnSpc>
                <a:spcPct val="90000"/>
              </a:lnSpc>
              <a:spcBef>
                <a:spcPts val="0"/>
              </a:spcBef>
              <a:spcAft>
                <a:spcPts val="0"/>
              </a:spcAft>
              <a:buClr>
                <a:schemeClr val="dk2"/>
              </a:buClr>
              <a:buSzPts val="6200"/>
              <a:buFont typeface="Roboto Slab"/>
              <a:buNone/>
              <a:defRPr sz="6200" b="1" i="0" u="none" strike="noStrike" cap="none">
                <a:solidFill>
                  <a:schemeClr val="dk2"/>
                </a:solidFill>
                <a:latin typeface="Roboto Slab"/>
                <a:ea typeface="Roboto Slab"/>
                <a:cs typeface="Roboto Slab"/>
                <a:sym typeface="Roboto Slab"/>
              </a:defRPr>
            </a:lvl1pPr>
            <a:lvl2pPr lvl="1"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2pPr>
            <a:lvl3pPr lvl="2"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3pPr>
            <a:lvl4pPr lvl="3"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4pPr>
            <a:lvl5pPr lvl="4"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5pPr>
            <a:lvl6pPr lvl="5"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6pPr>
            <a:lvl7pPr lvl="6"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7pPr>
            <a:lvl8pPr lvl="7"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8pPr>
            <a:lvl9pPr lvl="8"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9pPr>
          </a:lstStyle>
          <a:p>
            <a:endParaRPr/>
          </a:p>
        </p:txBody>
      </p:sp>
      <p:sp>
        <p:nvSpPr>
          <p:cNvPr id="43" name="Google Shape;43;p8"/>
          <p:cNvSpPr txBox="1">
            <a:spLocks noGrp="1"/>
          </p:cNvSpPr>
          <p:nvPr>
            <p:ph type="body" idx="1"/>
          </p:nvPr>
        </p:nvSpPr>
        <p:spPr>
          <a:xfrm>
            <a:off x="735571" y="2012500"/>
            <a:ext cx="9227700" cy="4796700"/>
          </a:xfrm>
          <a:prstGeom prst="rect">
            <a:avLst/>
          </a:prstGeom>
          <a:noFill/>
          <a:ln>
            <a:noFill/>
          </a:ln>
        </p:spPr>
        <p:txBody>
          <a:bodyPr spcFirstLastPara="1" wrap="square" lIns="170400" tIns="170400" rIns="170400" bIns="170400" anchor="t" anchorCtr="0">
            <a:noAutofit/>
          </a:bodyPr>
          <a:lstStyle>
            <a:lvl1pPr marL="457200" marR="0" lvl="0" indent="-622300" algn="l" rtl="0">
              <a:lnSpc>
                <a:spcPct val="90000"/>
              </a:lnSpc>
              <a:spcBef>
                <a:spcPts val="2200"/>
              </a:spcBef>
              <a:spcAft>
                <a:spcPts val="0"/>
              </a:spcAft>
              <a:buClr>
                <a:srgbClr val="434343"/>
              </a:buClr>
              <a:buSzPts val="6200"/>
              <a:buFont typeface="Arial"/>
              <a:buChar char="•"/>
              <a:defRPr sz="6200" b="0" i="0" u="none" strike="noStrike" cap="none">
                <a:solidFill>
                  <a:srgbClr val="434343"/>
                </a:solidFill>
                <a:latin typeface="Roboto"/>
                <a:ea typeface="Roboto"/>
                <a:cs typeface="Roboto"/>
                <a:sym typeface="Roboto"/>
              </a:defRPr>
            </a:lvl1pPr>
            <a:lvl2pPr marL="914400" marR="0" lvl="1" indent="-558800" algn="l" rtl="0">
              <a:lnSpc>
                <a:spcPct val="90000"/>
              </a:lnSpc>
              <a:spcBef>
                <a:spcPts val="1000"/>
              </a:spcBef>
              <a:spcAft>
                <a:spcPts val="0"/>
              </a:spcAft>
              <a:buClr>
                <a:srgbClr val="434343"/>
              </a:buClr>
              <a:buSzPts val="5200"/>
              <a:buFont typeface="Arial"/>
              <a:buChar char="•"/>
              <a:defRPr sz="5200" b="0" i="0" u="none" strike="noStrike" cap="none">
                <a:solidFill>
                  <a:srgbClr val="434343"/>
                </a:solidFill>
                <a:latin typeface="Roboto"/>
                <a:ea typeface="Roboto"/>
                <a:cs typeface="Roboto"/>
                <a:sym typeface="Roboto"/>
              </a:defRPr>
            </a:lvl2pPr>
            <a:lvl3pPr marL="1371600" marR="0" lvl="2" indent="-501650" algn="l" rtl="0">
              <a:lnSpc>
                <a:spcPct val="90000"/>
              </a:lnSpc>
              <a:spcBef>
                <a:spcPts val="1000"/>
              </a:spcBef>
              <a:spcAft>
                <a:spcPts val="0"/>
              </a:spcAft>
              <a:buClr>
                <a:srgbClr val="434343"/>
              </a:buClr>
              <a:buSzPts val="4300"/>
              <a:buFont typeface="Arial"/>
              <a:buChar char="•"/>
              <a:defRPr sz="4300" b="0" i="0" u="none" strike="noStrike" cap="none">
                <a:solidFill>
                  <a:srgbClr val="434343"/>
                </a:solidFill>
                <a:latin typeface="Roboto"/>
                <a:ea typeface="Roboto"/>
                <a:cs typeface="Roboto"/>
                <a:sym typeface="Roboto"/>
              </a:defRPr>
            </a:lvl3pPr>
            <a:lvl4pPr marL="1828800" marR="0" lvl="3"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Roboto"/>
                <a:ea typeface="Roboto"/>
                <a:cs typeface="Roboto"/>
                <a:sym typeface="Roboto"/>
              </a:defRPr>
            </a:lvl4pPr>
            <a:lvl5pPr marL="2286000" marR="0" lvl="4"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Roboto"/>
                <a:ea typeface="Roboto"/>
                <a:cs typeface="Roboto"/>
                <a:sym typeface="Roboto"/>
              </a:defRPr>
            </a:lvl5pPr>
            <a:lvl6pPr marL="2743200" marR="0" lvl="5"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6pPr>
            <a:lvl7pPr marL="3200400" marR="0" lvl="6"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7pPr>
            <a:lvl8pPr marL="3657600" marR="0" lvl="7"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8pPr>
            <a:lvl9pPr marL="4114800" marR="0" lvl="8"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9pPr>
          </a:lstStyle>
          <a:p>
            <a:endParaRPr/>
          </a:p>
        </p:txBody>
      </p:sp>
      <p:sp>
        <p:nvSpPr>
          <p:cNvPr id="44" name="Google Shape;44;p8"/>
          <p:cNvSpPr txBox="1">
            <a:spLocks noGrp="1"/>
          </p:cNvSpPr>
          <p:nvPr>
            <p:ph type="dt" idx="10"/>
          </p:nvPr>
        </p:nvSpPr>
        <p:spPr>
          <a:xfrm>
            <a:off x="735571" y="7007000"/>
            <a:ext cx="2407800" cy="402900"/>
          </a:xfrm>
          <a:prstGeom prst="rect">
            <a:avLst/>
          </a:prstGeom>
          <a:noFill/>
          <a:ln>
            <a:noFill/>
          </a:ln>
        </p:spPr>
        <p:txBody>
          <a:bodyPr spcFirstLastPara="1" wrap="square" lIns="170400" tIns="170400" rIns="170400" bIns="170400" anchor="ctr" anchorCtr="0">
            <a:noAutofit/>
          </a:bodyPr>
          <a:lstStyle>
            <a:lvl1pPr marR="0" lvl="0" algn="l" rtl="0">
              <a:lnSpc>
                <a:spcPct val="100000"/>
              </a:lnSpc>
              <a:spcBef>
                <a:spcPts val="0"/>
              </a:spcBef>
              <a:spcAft>
                <a:spcPts val="0"/>
              </a:spcAft>
              <a:buClr>
                <a:srgbClr val="888888"/>
              </a:buClr>
              <a:buSzPts val="3100"/>
              <a:buFont typeface="Calibri"/>
              <a:buNone/>
              <a:defRPr sz="2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9pPr>
          </a:lstStyle>
          <a:p>
            <a:endParaRPr/>
          </a:p>
        </p:txBody>
      </p:sp>
      <p:sp>
        <p:nvSpPr>
          <p:cNvPr id="45" name="Google Shape;45;p8"/>
          <p:cNvSpPr txBox="1">
            <a:spLocks noGrp="1"/>
          </p:cNvSpPr>
          <p:nvPr>
            <p:ph type="ftr" idx="11"/>
          </p:nvPr>
        </p:nvSpPr>
        <p:spPr>
          <a:xfrm>
            <a:off x="3544111" y="7007000"/>
            <a:ext cx="3610500" cy="402900"/>
          </a:xfrm>
          <a:prstGeom prst="rect">
            <a:avLst/>
          </a:prstGeom>
          <a:noFill/>
          <a:ln>
            <a:noFill/>
          </a:ln>
        </p:spPr>
        <p:txBody>
          <a:bodyPr spcFirstLastPara="1" wrap="square" lIns="170400" tIns="170400" rIns="170400" bIns="170400" anchor="ctr" anchorCtr="0">
            <a:noAutofit/>
          </a:bodyPr>
          <a:lstStyle>
            <a:lvl1pPr marR="0" lvl="0" algn="ctr" rtl="0">
              <a:lnSpc>
                <a:spcPct val="100000"/>
              </a:lnSpc>
              <a:spcBef>
                <a:spcPts val="0"/>
              </a:spcBef>
              <a:spcAft>
                <a:spcPts val="0"/>
              </a:spcAft>
              <a:buClr>
                <a:srgbClr val="888888"/>
              </a:buClr>
              <a:buSzPts val="3100"/>
              <a:buFont typeface="Calibri"/>
              <a:buNone/>
              <a:defRPr sz="2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9pPr>
          </a:lstStyle>
          <a:p>
            <a:endParaRPr/>
          </a:p>
        </p:txBody>
      </p:sp>
      <p:sp>
        <p:nvSpPr>
          <p:cNvPr id="46" name="Google Shape;46;p8"/>
          <p:cNvSpPr txBox="1">
            <a:spLocks noGrp="1"/>
          </p:cNvSpPr>
          <p:nvPr>
            <p:ph type="sldNum" idx="12"/>
          </p:nvPr>
        </p:nvSpPr>
        <p:spPr>
          <a:xfrm>
            <a:off x="7556311" y="7007000"/>
            <a:ext cx="2407800" cy="402900"/>
          </a:xfrm>
          <a:prstGeom prst="rect">
            <a:avLst/>
          </a:prstGeom>
          <a:noFill/>
          <a:ln>
            <a:noFill/>
          </a:ln>
        </p:spPr>
        <p:txBody>
          <a:bodyPr spcFirstLastPara="1" wrap="square" lIns="197825" tIns="98875" rIns="197825" bIns="98875" anchor="ctr" anchorCtr="0">
            <a:noAutofit/>
          </a:bodyPr>
          <a:lstStyle>
            <a:lvl1pPr marL="0" marR="0" lvl="0"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51"/>
          <p:cNvSpPr txBox="1"/>
          <p:nvPr/>
        </p:nvSpPr>
        <p:spPr>
          <a:xfrm>
            <a:off x="7597198" y="267525"/>
            <a:ext cx="2712000" cy="565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bn" sz="1600" b="1">
                <a:solidFill>
                  <a:schemeClr val="dk1"/>
                </a:solidFill>
                <a:latin typeface="Roboto"/>
                <a:ea typeface="Roboto"/>
                <a:cs typeface="Roboto"/>
                <a:sym typeface="Roboto"/>
              </a:rPr>
              <a:t>HCD for WASH</a:t>
            </a:r>
            <a:endParaRPr sz="1600">
              <a:solidFill>
                <a:schemeClr val="dk1"/>
              </a:solidFill>
              <a:latin typeface="Roboto"/>
              <a:ea typeface="Roboto"/>
              <a:cs typeface="Roboto"/>
              <a:sym typeface="Roboto"/>
            </a:endParaRPr>
          </a:p>
        </p:txBody>
      </p:sp>
      <p:sp>
        <p:nvSpPr>
          <p:cNvPr id="549" name="Google Shape;549;p51"/>
          <p:cNvSpPr txBox="1"/>
          <p:nvPr/>
        </p:nvSpPr>
        <p:spPr>
          <a:xfrm>
            <a:off x="753150" y="554625"/>
            <a:ext cx="43713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sz="2200" b="1">
                <a:solidFill>
                  <a:schemeClr val="dk1"/>
                </a:solidFill>
                <a:latin typeface="Roboto"/>
                <a:ea typeface="Roboto"/>
                <a:cs typeface="Roboto"/>
                <a:sym typeface="Roboto"/>
              </a:rPr>
              <a:t>AFFINITY MAPPING</a:t>
            </a:r>
            <a:endParaRPr sz="2200" b="1">
              <a:solidFill>
                <a:schemeClr val="dk1"/>
              </a:solidFill>
              <a:latin typeface="Roboto"/>
              <a:ea typeface="Roboto"/>
              <a:cs typeface="Roboto"/>
              <a:sym typeface="Roboto"/>
            </a:endParaRPr>
          </a:p>
        </p:txBody>
      </p:sp>
      <p:sp>
        <p:nvSpPr>
          <p:cNvPr id="550" name="Google Shape;550;p51"/>
          <p:cNvSpPr/>
          <p:nvPr/>
        </p:nvSpPr>
        <p:spPr>
          <a:xfrm>
            <a:off x="244900" y="1268150"/>
            <a:ext cx="5451600" cy="1839600"/>
          </a:xfrm>
          <a:prstGeom prst="rect">
            <a:avLst/>
          </a:prstGeom>
          <a:noFill/>
          <a:ln>
            <a:noFill/>
          </a:ln>
        </p:spPr>
        <p:txBody>
          <a:bodyPr spcFirstLastPara="1" wrap="square" lIns="91425" tIns="91425" rIns="73797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bn" sz="1100">
                <a:solidFill>
                  <a:srgbClr val="181818"/>
                </a:solidFill>
                <a:latin typeface="Roboto"/>
                <a:ea typeface="Roboto"/>
                <a:cs typeface="Roboto"/>
                <a:sym typeface="Roboto"/>
              </a:rPr>
              <a:t>After conducting research and aggregating all researchers’ findings in one place, team members can use affinity mapping as a starting point for analysis. Regardless of the type of findings or size of the data set, WASH teams can break down the data into key themes and clusters, which helps highlight common behaviors, experiences, values, and preferences of users. For example, affinity mapping using data from hygiene research may identify the different behaviors, motivations, and influencers affecting handwashing.</a:t>
            </a:r>
            <a:endParaRPr sz="1100">
              <a:solidFill>
                <a:srgbClr val="181818"/>
              </a:solidFill>
              <a:latin typeface="Roboto"/>
              <a:ea typeface="Roboto"/>
              <a:cs typeface="Roboto"/>
              <a:sym typeface="Roboto"/>
            </a:endParaRPr>
          </a:p>
        </p:txBody>
      </p:sp>
      <p:sp>
        <p:nvSpPr>
          <p:cNvPr id="551" name="Google Shape;551;p51"/>
          <p:cNvSpPr/>
          <p:nvPr/>
        </p:nvSpPr>
        <p:spPr>
          <a:xfrm>
            <a:off x="244900" y="3374275"/>
            <a:ext cx="5115600" cy="8076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15000"/>
              </a:lnSpc>
              <a:spcBef>
                <a:spcPts val="0"/>
              </a:spcBef>
              <a:spcAft>
                <a:spcPts val="0"/>
              </a:spcAft>
              <a:buNone/>
            </a:pPr>
            <a:r>
              <a:rPr lang="bn" sz="1100" b="1">
                <a:solidFill>
                  <a:srgbClr val="0C4E5A"/>
                </a:solidFill>
                <a:latin typeface="Roboto"/>
                <a:ea typeface="Roboto"/>
                <a:cs typeface="Roboto"/>
                <a:sym typeface="Roboto"/>
              </a:rPr>
              <a:t>OBJECTIVE</a:t>
            </a:r>
            <a:endParaRPr sz="1100" b="1">
              <a:solidFill>
                <a:srgbClr val="0C4E5A"/>
              </a:solidFill>
              <a:latin typeface="Roboto"/>
              <a:ea typeface="Roboto"/>
              <a:cs typeface="Roboto"/>
              <a:sym typeface="Roboto"/>
            </a:endParaRPr>
          </a:p>
          <a:p>
            <a:pPr marL="0" lvl="0" indent="0" algn="l" rtl="0">
              <a:lnSpc>
                <a:spcPct val="115000"/>
              </a:lnSpc>
              <a:spcBef>
                <a:spcPts val="0"/>
              </a:spcBef>
              <a:spcAft>
                <a:spcPts val="0"/>
              </a:spcAft>
              <a:buNone/>
            </a:pPr>
            <a:endParaRPr sz="1100">
              <a:solidFill>
                <a:srgbClr val="181818"/>
              </a:solidFill>
              <a:latin typeface="Roboto"/>
              <a:ea typeface="Roboto"/>
              <a:cs typeface="Roboto"/>
              <a:sym typeface="Roboto"/>
            </a:endParaRPr>
          </a:p>
          <a:p>
            <a:pPr marL="0" lvl="0" indent="0" algn="l" rtl="0">
              <a:lnSpc>
                <a:spcPct val="115000"/>
              </a:lnSpc>
              <a:spcBef>
                <a:spcPts val="0"/>
              </a:spcBef>
              <a:spcAft>
                <a:spcPts val="0"/>
              </a:spcAft>
              <a:buNone/>
            </a:pPr>
            <a:r>
              <a:rPr lang="bn" sz="1100">
                <a:solidFill>
                  <a:srgbClr val="181818"/>
                </a:solidFill>
                <a:latin typeface="Roboto"/>
                <a:ea typeface="Roboto"/>
                <a:cs typeface="Roboto"/>
                <a:sym typeface="Roboto"/>
              </a:rPr>
              <a:t>Affinity mapping guides researchers to start analyzing data by organizing findings into themes or clusters.</a:t>
            </a:r>
            <a:endParaRPr sz="1100">
              <a:solidFill>
                <a:srgbClr val="181818"/>
              </a:solidFill>
              <a:latin typeface="Roboto"/>
              <a:ea typeface="Roboto"/>
              <a:cs typeface="Roboto"/>
              <a:sym typeface="Roboto"/>
            </a:endParaRPr>
          </a:p>
        </p:txBody>
      </p:sp>
      <p:sp>
        <p:nvSpPr>
          <p:cNvPr id="552" name="Google Shape;552;p51"/>
          <p:cNvSpPr/>
          <p:nvPr/>
        </p:nvSpPr>
        <p:spPr>
          <a:xfrm>
            <a:off x="244900" y="4334275"/>
            <a:ext cx="5115600" cy="9372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bn" sz="1100" b="1">
                <a:solidFill>
                  <a:srgbClr val="0C4E5A"/>
                </a:solidFill>
                <a:latin typeface="Roboto"/>
                <a:ea typeface="Roboto"/>
                <a:cs typeface="Roboto"/>
                <a:sym typeface="Roboto"/>
              </a:rPr>
              <a:t>WASH-HCD CONNECTION</a:t>
            </a:r>
            <a:endParaRPr sz="1100" b="1">
              <a:solidFill>
                <a:srgbClr val="0C4E5A"/>
              </a:solidFill>
              <a:latin typeface="Roboto"/>
              <a:ea typeface="Roboto"/>
              <a:cs typeface="Roboto"/>
              <a:sym typeface="Roboto"/>
            </a:endParaRPr>
          </a:p>
          <a:p>
            <a:pPr marL="0" lvl="0" indent="0" algn="l" rtl="0">
              <a:lnSpc>
                <a:spcPct val="115000"/>
              </a:lnSpc>
              <a:spcBef>
                <a:spcPts val="600"/>
              </a:spcBef>
              <a:spcAft>
                <a:spcPts val="0"/>
              </a:spcAft>
              <a:buNone/>
            </a:pPr>
            <a:r>
              <a:rPr lang="bn" sz="1100">
                <a:solidFill>
                  <a:srgbClr val="181818"/>
                </a:solidFill>
                <a:latin typeface="Roboto"/>
                <a:ea typeface="Roboto"/>
                <a:cs typeface="Roboto"/>
                <a:sym typeface="Roboto"/>
              </a:rPr>
              <a:t>After conducting research and aggregating all researchers’ findings, WASH team members can use the affinity mapping tool to start analyzing their data according to key themes.</a:t>
            </a:r>
            <a:endParaRPr sz="1100">
              <a:solidFill>
                <a:srgbClr val="181818"/>
              </a:solidFill>
              <a:latin typeface="Roboto"/>
              <a:ea typeface="Roboto"/>
              <a:cs typeface="Roboto"/>
              <a:sym typeface="Roboto"/>
            </a:endParaRPr>
          </a:p>
        </p:txBody>
      </p:sp>
      <p:sp>
        <p:nvSpPr>
          <p:cNvPr id="553" name="Google Shape;553;p51"/>
          <p:cNvSpPr/>
          <p:nvPr/>
        </p:nvSpPr>
        <p:spPr>
          <a:xfrm>
            <a:off x="244900" y="5384546"/>
            <a:ext cx="5115600" cy="9372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bn" sz="1100" b="1">
                <a:solidFill>
                  <a:srgbClr val="0C4E5A"/>
                </a:solidFill>
                <a:latin typeface="Roboto"/>
                <a:ea typeface="Roboto"/>
                <a:cs typeface="Roboto"/>
                <a:sym typeface="Roboto"/>
              </a:rPr>
              <a:t>TIMING</a:t>
            </a:r>
            <a:endParaRPr sz="1100" b="1">
              <a:solidFill>
                <a:srgbClr val="0C4E5A"/>
              </a:solidFill>
              <a:latin typeface="Roboto"/>
              <a:ea typeface="Roboto"/>
              <a:cs typeface="Roboto"/>
              <a:sym typeface="Roboto"/>
            </a:endParaRPr>
          </a:p>
          <a:p>
            <a:pPr marL="0" lvl="0" indent="0" algn="l" rtl="0">
              <a:lnSpc>
                <a:spcPct val="115000"/>
              </a:lnSpc>
              <a:spcBef>
                <a:spcPts val="600"/>
              </a:spcBef>
              <a:spcAft>
                <a:spcPts val="0"/>
              </a:spcAft>
              <a:buClr>
                <a:schemeClr val="dk1"/>
              </a:buClr>
              <a:buSzPts val="1100"/>
              <a:buFont typeface="Arial"/>
              <a:buNone/>
            </a:pPr>
            <a:r>
              <a:rPr lang="bn" sz="1100">
                <a:solidFill>
                  <a:srgbClr val="181818"/>
                </a:solidFill>
                <a:latin typeface="Roboto"/>
                <a:ea typeface="Roboto"/>
                <a:cs typeface="Roboto"/>
                <a:sym typeface="Roboto"/>
              </a:rPr>
              <a:t>Quickly: 2 hours</a:t>
            </a:r>
            <a:endParaRPr sz="1100">
              <a:solidFill>
                <a:srgbClr val="181818"/>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bn" sz="1100">
                <a:solidFill>
                  <a:srgbClr val="181818"/>
                </a:solidFill>
                <a:latin typeface="Roboto"/>
                <a:ea typeface="Roboto"/>
                <a:cs typeface="Roboto"/>
                <a:sym typeface="Roboto"/>
              </a:rPr>
              <a:t>In-depth: 4-10 hours (depends on amount of data and number of team members working together)</a:t>
            </a:r>
            <a:endParaRPr sz="1100">
              <a:solidFill>
                <a:srgbClr val="181818"/>
              </a:solidFill>
              <a:latin typeface="Roboto"/>
              <a:ea typeface="Roboto"/>
              <a:cs typeface="Roboto"/>
              <a:sym typeface="Roboto"/>
            </a:endParaRPr>
          </a:p>
        </p:txBody>
      </p:sp>
      <p:sp>
        <p:nvSpPr>
          <p:cNvPr id="554" name="Google Shape;554;p51"/>
          <p:cNvSpPr/>
          <p:nvPr/>
        </p:nvSpPr>
        <p:spPr>
          <a:xfrm>
            <a:off x="244900" y="6434825"/>
            <a:ext cx="5115600" cy="8076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bn" sz="1100" b="1">
                <a:solidFill>
                  <a:srgbClr val="0C4E5A"/>
                </a:solidFill>
                <a:latin typeface="Roboto"/>
                <a:ea typeface="Roboto"/>
                <a:cs typeface="Roboto"/>
                <a:sym typeface="Roboto"/>
              </a:rPr>
              <a:t>MATERIALS</a:t>
            </a:r>
            <a:endParaRPr sz="1100" b="1">
              <a:solidFill>
                <a:srgbClr val="0C4E5A"/>
              </a:solidFill>
              <a:latin typeface="Roboto"/>
              <a:ea typeface="Roboto"/>
              <a:cs typeface="Roboto"/>
              <a:sym typeface="Roboto"/>
            </a:endParaRPr>
          </a:p>
          <a:p>
            <a:pPr marL="457200" lvl="0" indent="-298450" algn="l" rtl="0">
              <a:lnSpc>
                <a:spcPct val="120000"/>
              </a:lnSpc>
              <a:spcBef>
                <a:spcPts val="600"/>
              </a:spcBef>
              <a:spcAft>
                <a:spcPts val="0"/>
              </a:spcAft>
              <a:buClr>
                <a:schemeClr val="dk2"/>
              </a:buClr>
              <a:buSzPts val="1100"/>
              <a:buFont typeface="Roboto"/>
              <a:buChar char="●"/>
            </a:pPr>
            <a:r>
              <a:rPr lang="bn" sz="1100">
                <a:solidFill>
                  <a:schemeClr val="dk2"/>
                </a:solidFill>
                <a:latin typeface="Roboto"/>
                <a:ea typeface="Roboto"/>
                <a:cs typeface="Roboto"/>
                <a:sym typeface="Roboto"/>
              </a:rPr>
              <a:t>STICKY NOTES OR PAPER </a:t>
            </a:r>
            <a:endParaRPr sz="1100">
              <a:solidFill>
                <a:schemeClr val="dk2"/>
              </a:solidFill>
              <a:latin typeface="Roboto"/>
              <a:ea typeface="Roboto"/>
              <a:cs typeface="Roboto"/>
              <a:sym typeface="Roboto"/>
            </a:endParaRPr>
          </a:p>
          <a:p>
            <a:pPr marL="457200" lvl="0" indent="-298450" algn="l" rtl="0">
              <a:lnSpc>
                <a:spcPct val="120000"/>
              </a:lnSpc>
              <a:spcBef>
                <a:spcPts val="0"/>
              </a:spcBef>
              <a:spcAft>
                <a:spcPts val="0"/>
              </a:spcAft>
              <a:buClr>
                <a:schemeClr val="dk2"/>
              </a:buClr>
              <a:buSzPts val="1100"/>
              <a:buFont typeface="Roboto"/>
              <a:buChar char="●"/>
            </a:pPr>
            <a:r>
              <a:rPr lang="bn" sz="1100">
                <a:solidFill>
                  <a:schemeClr val="dk2"/>
                </a:solidFill>
                <a:latin typeface="Roboto"/>
                <a:ea typeface="Roboto"/>
                <a:cs typeface="Roboto"/>
                <a:sym typeface="Roboto"/>
              </a:rPr>
              <a:t>PENS OR PENCILS</a:t>
            </a:r>
            <a:endParaRPr sz="1100">
              <a:solidFill>
                <a:schemeClr val="dk1"/>
              </a:solidFill>
              <a:latin typeface="Roboto"/>
              <a:ea typeface="Roboto"/>
              <a:cs typeface="Roboto"/>
              <a:sym typeface="Roboto"/>
            </a:endParaRPr>
          </a:p>
        </p:txBody>
      </p:sp>
      <p:sp>
        <p:nvSpPr>
          <p:cNvPr id="555" name="Google Shape;555;p51"/>
          <p:cNvSpPr txBox="1"/>
          <p:nvPr/>
        </p:nvSpPr>
        <p:spPr>
          <a:xfrm>
            <a:off x="5696500" y="834080"/>
            <a:ext cx="4614900" cy="38742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000000"/>
              </a:buClr>
              <a:buSzPts val="1100"/>
              <a:buFont typeface="Arial"/>
              <a:buNone/>
            </a:pPr>
            <a:r>
              <a:rPr lang="en-US" sz="1100" b="1" dirty="0" smtClean="0">
                <a:solidFill>
                  <a:srgbClr val="0C4E5A"/>
                </a:solidFill>
                <a:latin typeface="Roboto"/>
                <a:ea typeface="Roboto"/>
                <a:cs typeface="Roboto"/>
                <a:sym typeface="Roboto"/>
              </a:rPr>
              <a:t>STEPS</a:t>
            </a:r>
            <a:endParaRPr sz="1100" b="1" dirty="0">
              <a:solidFill>
                <a:srgbClr val="0C4E5A"/>
              </a:solidFill>
              <a:latin typeface="Roboto"/>
              <a:ea typeface="Roboto"/>
              <a:cs typeface="Roboto"/>
              <a:sym typeface="Roboto"/>
            </a:endParaRPr>
          </a:p>
          <a:p>
            <a:pPr marL="457200" lvl="0" indent="-298450" algn="l" rtl="0">
              <a:lnSpc>
                <a:spcPct val="115000"/>
              </a:lnSpc>
              <a:spcBef>
                <a:spcPts val="600"/>
              </a:spcBef>
              <a:spcAft>
                <a:spcPts val="0"/>
              </a:spcAft>
              <a:buClrTx/>
              <a:buSzPts val="1100"/>
              <a:buFont typeface="Inter"/>
              <a:buAutoNum type="arabicPeriod"/>
            </a:pPr>
            <a:r>
              <a:rPr lang="bn" sz="1100" b="1" dirty="0">
                <a:solidFill>
                  <a:srgbClr val="181818"/>
                </a:solidFill>
                <a:latin typeface="Roboto"/>
                <a:ea typeface="Roboto"/>
                <a:cs typeface="Roboto"/>
                <a:sym typeface="Roboto"/>
              </a:rPr>
              <a:t>Prepare your data and team for creating an affinity map. </a:t>
            </a:r>
            <a:r>
              <a:rPr lang="bn" sz="1100" dirty="0">
                <a:solidFill>
                  <a:srgbClr val="181818"/>
                </a:solidFill>
                <a:latin typeface="Roboto"/>
                <a:ea typeface="Roboto"/>
                <a:cs typeface="Roboto"/>
                <a:sym typeface="Roboto"/>
              </a:rPr>
              <a:t>Start with a clear data set, ideally a wall or online whiteboard populated with sticky notes for all data points (completed during storytelling or after research is completed). Ensure all of your team members have shared their data, and that is clearly labeled according to location or type of participant (however it is most appropriate for your research participants). </a:t>
            </a:r>
            <a:endParaRPr sz="1100" dirty="0">
              <a:solidFill>
                <a:srgbClr val="181818"/>
              </a:solidFill>
              <a:latin typeface="Roboto"/>
              <a:ea typeface="Roboto"/>
              <a:cs typeface="Roboto"/>
              <a:sym typeface="Roboto"/>
            </a:endParaRPr>
          </a:p>
          <a:p>
            <a:pPr marL="457200" lvl="0" indent="0" algn="l" rtl="0">
              <a:lnSpc>
                <a:spcPct val="115000"/>
              </a:lnSpc>
              <a:spcBef>
                <a:spcPts val="1000"/>
              </a:spcBef>
              <a:spcAft>
                <a:spcPts val="0"/>
              </a:spcAft>
              <a:buNone/>
            </a:pPr>
            <a:r>
              <a:rPr lang="bn" sz="1100" dirty="0">
                <a:solidFill>
                  <a:srgbClr val="181818"/>
                </a:solidFill>
                <a:latin typeface="Roboto"/>
                <a:ea typeface="Roboto"/>
                <a:cs typeface="Roboto"/>
                <a:sym typeface="Roboto"/>
              </a:rPr>
              <a:t>While you can do this as an individual, it is preferable to complete together as a team so that all team members can engage in the process, interact with the date, and begin to understand the themes emerging. </a:t>
            </a:r>
            <a:endParaRPr sz="1100" dirty="0">
              <a:solidFill>
                <a:srgbClr val="181818"/>
              </a:solidFill>
              <a:latin typeface="Roboto"/>
              <a:ea typeface="Roboto"/>
              <a:cs typeface="Roboto"/>
              <a:sym typeface="Roboto"/>
            </a:endParaRPr>
          </a:p>
          <a:p>
            <a:pPr marL="457200" lvl="0" indent="-298450" algn="l" rtl="0">
              <a:lnSpc>
                <a:spcPct val="115000"/>
              </a:lnSpc>
              <a:spcBef>
                <a:spcPts val="1000"/>
              </a:spcBef>
              <a:spcAft>
                <a:spcPts val="0"/>
              </a:spcAft>
              <a:buClr>
                <a:srgbClr val="181818"/>
              </a:buClr>
              <a:buSzPts val="1100"/>
              <a:buFont typeface="Roboto"/>
              <a:buAutoNum type="arabicPeriod" startAt="2"/>
            </a:pPr>
            <a:r>
              <a:rPr lang="bn" sz="1100" b="1" dirty="0">
                <a:solidFill>
                  <a:srgbClr val="181818"/>
                </a:solidFill>
                <a:latin typeface="Roboto"/>
                <a:ea typeface="Roboto"/>
                <a:cs typeface="Roboto"/>
                <a:sym typeface="Roboto"/>
              </a:rPr>
              <a:t>Begin organizing your sticky notes according to common themes. </a:t>
            </a:r>
            <a:r>
              <a:rPr lang="bn" sz="1100" dirty="0">
                <a:solidFill>
                  <a:srgbClr val="181818"/>
                </a:solidFill>
                <a:latin typeface="Roboto"/>
                <a:ea typeface="Roboto"/>
                <a:cs typeface="Roboto"/>
                <a:sym typeface="Roboto"/>
              </a:rPr>
              <a:t>Start with one sticky note, likely the beginning of one participant’s story, and make it the ‘first’ </a:t>
            </a:r>
            <a:endParaRPr sz="1100" dirty="0">
              <a:solidFill>
                <a:srgbClr val="181818"/>
              </a:solidFill>
              <a:latin typeface="Roboto"/>
              <a:ea typeface="Roboto"/>
              <a:cs typeface="Roboto"/>
              <a:sym typeface="Roboto"/>
            </a:endParaRPr>
          </a:p>
          <a:p>
            <a:pPr marL="742950" lvl="0"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Go on to the next sticky note, and ask whether it’s similar or different from the first - if it’s different, place it in another area so it will become its own cluster</a:t>
            </a:r>
            <a:endParaRPr sz="1100" dirty="0">
              <a:solidFill>
                <a:srgbClr val="181818"/>
              </a:solidFill>
              <a:latin typeface="Roboto"/>
              <a:ea typeface="Roboto"/>
              <a:cs typeface="Roboto"/>
              <a:sym typeface="Roboto"/>
            </a:endParaRPr>
          </a:p>
          <a:p>
            <a:pPr marL="742950" lvl="0"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Continue one by one, placing the sticky notes in different clusters, and creating new ones if a similar theme doesn’t exist yet</a:t>
            </a:r>
            <a:endParaRPr sz="1100" dirty="0">
              <a:solidFill>
                <a:srgbClr val="181818"/>
              </a:solidFill>
              <a:latin typeface="Roboto"/>
              <a:ea typeface="Roboto"/>
              <a:cs typeface="Roboto"/>
              <a:sym typeface="Roboto"/>
            </a:endParaRPr>
          </a:p>
          <a:p>
            <a:pPr marL="742950" lvl="0"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As a cluster starts to accumulate multiple stickies, discuss what title most accurately represents them. It should be general, yet specific enough to capture the meaning of the sticky notes without someone needing to read through the whole cluster</a:t>
            </a:r>
            <a:endParaRPr sz="1100" dirty="0">
              <a:solidFill>
                <a:srgbClr val="181818"/>
              </a:solidFill>
              <a:latin typeface="Roboto"/>
              <a:ea typeface="Roboto"/>
              <a:cs typeface="Roboto"/>
              <a:sym typeface="Roboto"/>
            </a:endParaRPr>
          </a:p>
          <a:p>
            <a:pPr marL="742950" lvl="0"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As you reach the end of your dataset, you may want to revisit your title names and rename them to more accurately depict on sticky notes. You may also want to divide a cluster into subgroups as more differences emerge. </a:t>
            </a:r>
            <a:endParaRPr sz="1100" dirty="0">
              <a:solidFill>
                <a:srgbClr val="181818"/>
              </a:solidFill>
              <a:latin typeface="Roboto"/>
              <a:ea typeface="Roboto"/>
              <a:cs typeface="Roboto"/>
              <a:sym typeface="Roboto"/>
            </a:endParaRPr>
          </a:p>
          <a:p>
            <a:pPr marL="0" lvl="0" indent="0" algn="l" rtl="0">
              <a:lnSpc>
                <a:spcPct val="115000"/>
              </a:lnSpc>
              <a:spcBef>
                <a:spcPts val="1000"/>
              </a:spcBef>
              <a:spcAft>
                <a:spcPts val="0"/>
              </a:spcAft>
              <a:buNone/>
            </a:pPr>
            <a:endParaRPr sz="1100" i="1" dirty="0">
              <a:solidFill>
                <a:srgbClr val="181818"/>
              </a:solidFill>
              <a:latin typeface="Roboto"/>
              <a:ea typeface="Roboto"/>
              <a:cs typeface="Roboto"/>
              <a:sym typeface="Roboto"/>
            </a:endParaRPr>
          </a:p>
        </p:txBody>
      </p:sp>
      <p:pic>
        <p:nvPicPr>
          <p:cNvPr id="556" name="Google Shape;556;p51"/>
          <p:cNvPicPr preferRelativeResize="0"/>
          <p:nvPr/>
        </p:nvPicPr>
        <p:blipFill>
          <a:blip r:embed="rId3">
            <a:alphaModFix/>
          </a:blip>
          <a:stretch>
            <a:fillRect/>
          </a:stretch>
        </p:blipFill>
        <p:spPr>
          <a:xfrm>
            <a:off x="244895" y="450370"/>
            <a:ext cx="565500" cy="565500"/>
          </a:xfrm>
          <a:prstGeom prst="rect">
            <a:avLst/>
          </a:prstGeom>
          <a:noFill/>
          <a:ln>
            <a:noFill/>
          </a:ln>
        </p:spPr>
      </p:pic>
      <p:pic>
        <p:nvPicPr>
          <p:cNvPr id="557" name="Google Shape;557;p51"/>
          <p:cNvPicPr preferRelativeResize="0"/>
          <p:nvPr/>
        </p:nvPicPr>
        <p:blipFill>
          <a:blip r:embed="rId4">
            <a:alphaModFix/>
          </a:blip>
          <a:stretch>
            <a:fillRect/>
          </a:stretch>
        </p:blipFill>
        <p:spPr>
          <a:xfrm>
            <a:off x="494651" y="214634"/>
            <a:ext cx="454749" cy="454749"/>
          </a:xfrm>
          <a:prstGeom prst="rect">
            <a:avLst/>
          </a:prstGeom>
          <a:noFill/>
          <a:ln>
            <a:noFill/>
          </a:ln>
        </p:spPr>
      </p:pic>
      <p:pic>
        <p:nvPicPr>
          <p:cNvPr id="558" name="Google Shape;558;p51"/>
          <p:cNvPicPr preferRelativeResize="0"/>
          <p:nvPr/>
        </p:nvPicPr>
        <p:blipFill>
          <a:blip r:embed="rId5">
            <a:alphaModFix/>
          </a:blip>
          <a:stretch>
            <a:fillRect/>
          </a:stretch>
        </p:blipFill>
        <p:spPr>
          <a:xfrm>
            <a:off x="5171163" y="5885324"/>
            <a:ext cx="1052225" cy="1606502"/>
          </a:xfrm>
          <a:prstGeom prst="rect">
            <a:avLst/>
          </a:prstGeom>
          <a:noFill/>
          <a:ln>
            <a:noFill/>
          </a:ln>
        </p:spPr>
      </p:pic>
      <p:pic>
        <p:nvPicPr>
          <p:cNvPr id="559" name="Google Shape;559;p51"/>
          <p:cNvPicPr preferRelativeResize="0"/>
          <p:nvPr/>
        </p:nvPicPr>
        <p:blipFill>
          <a:blip r:embed="rId6">
            <a:alphaModFix/>
          </a:blip>
          <a:stretch>
            <a:fillRect/>
          </a:stretch>
        </p:blipFill>
        <p:spPr>
          <a:xfrm>
            <a:off x="4439297" y="5885324"/>
            <a:ext cx="797207" cy="160650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iDE 2016 New V2">
      <a:dk1>
        <a:srgbClr val="000000"/>
      </a:dk1>
      <a:lt1>
        <a:srgbClr val="FEFFFF"/>
      </a:lt1>
      <a:dk2>
        <a:srgbClr val="50505F"/>
      </a:dk2>
      <a:lt2>
        <a:srgbClr val="FBFAEB"/>
      </a:lt2>
      <a:accent1>
        <a:srgbClr val="EA4D39"/>
      </a:accent1>
      <a:accent2>
        <a:srgbClr val="5DB970"/>
      </a:accent2>
      <a:accent3>
        <a:srgbClr val="4BB3E6"/>
      </a:accent3>
      <a:accent4>
        <a:srgbClr val="255089"/>
      </a:accent4>
      <a:accent5>
        <a:srgbClr val="50505F"/>
      </a:accent5>
      <a:accent6>
        <a:srgbClr val="FBFAEB"/>
      </a:accent6>
      <a:hlink>
        <a:srgbClr val="50505F"/>
      </a:hlink>
      <a:folHlink>
        <a:srgbClr val="5050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iDE 2016 New V2">
      <a:dk1>
        <a:srgbClr val="000000"/>
      </a:dk1>
      <a:lt1>
        <a:srgbClr val="FEFFFF"/>
      </a:lt1>
      <a:dk2>
        <a:srgbClr val="50505F"/>
      </a:dk2>
      <a:lt2>
        <a:srgbClr val="FBFAEB"/>
      </a:lt2>
      <a:accent1>
        <a:srgbClr val="EA4D39"/>
      </a:accent1>
      <a:accent2>
        <a:srgbClr val="5DB970"/>
      </a:accent2>
      <a:accent3>
        <a:srgbClr val="4BB3E6"/>
      </a:accent3>
      <a:accent4>
        <a:srgbClr val="255089"/>
      </a:accent4>
      <a:accent5>
        <a:srgbClr val="50505F"/>
      </a:accent5>
      <a:accent6>
        <a:srgbClr val="FBFAEB"/>
      </a:accent6>
      <a:hlink>
        <a:srgbClr val="50505F"/>
      </a:hlink>
      <a:folHlink>
        <a:srgbClr val="5050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468</Words>
  <Application>Microsoft Office PowerPoint</Application>
  <PresentationFormat>Custom</PresentationFormat>
  <Paragraphs>22</Paragraphs>
  <Slides>1</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vt:i4>
      </vt:variant>
    </vt:vector>
  </HeadingPairs>
  <TitlesOfParts>
    <vt:vector size="11" baseType="lpstr">
      <vt:lpstr>Alfa Slab One</vt:lpstr>
      <vt:lpstr>Roboto Condensed</vt:lpstr>
      <vt:lpstr>Roboto Slab</vt:lpstr>
      <vt:lpstr>Roboto</vt:lpstr>
      <vt:lpstr>Arial</vt:lpstr>
      <vt:lpstr>Calibri</vt:lpstr>
      <vt:lpstr>Libre Baskerville</vt:lpstr>
      <vt:lpstr>Inter</vt:lpstr>
      <vt:lpstr>Office Theme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 Churchfield</dc:creator>
  <cp:lastModifiedBy>Max Churchfield</cp:lastModifiedBy>
  <cp:revision>8</cp:revision>
  <dcterms:modified xsi:type="dcterms:W3CDTF">2022-10-14T16:39:32Z</dcterms:modified>
</cp:coreProperties>
</file>