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 id="2147483665" r:id="rId2"/>
  </p:sldMasterIdLst>
  <p:notesMasterIdLst>
    <p:notesMasterId r:id="rId5"/>
  </p:notesMasterIdLst>
  <p:sldIdLst>
    <p:sldId id="325" r:id="rId3"/>
    <p:sldId id="326" r:id="rId4"/>
  </p:sldIdLst>
  <p:sldSz cx="10699750" cy="7559675"/>
  <p:notesSz cx="6858000" cy="9144000"/>
  <p:embeddedFontLst>
    <p:embeddedFont>
      <p:font typeface="Alfa Slab One" panose="020B0604020202020204" charset="0"/>
      <p:regular r:id="rId6"/>
    </p:embeddedFont>
    <p:embeddedFont>
      <p:font typeface="Calibri" panose="020F0502020204030204" pitchFamily="34" charset="0"/>
      <p:regular r:id="rId7"/>
      <p:bold r:id="rId8"/>
      <p:italic r:id="rId9"/>
      <p:boldItalic r:id="rId10"/>
    </p:embeddedFont>
    <p:embeddedFont>
      <p:font typeface="Libre Baskerville" panose="020B0604020202020204" charset="0"/>
      <p:regular r:id="rId11"/>
      <p:bold r:id="rId12"/>
      <p:italic r:id="rId13"/>
    </p:embeddedFont>
    <p:embeddedFont>
      <p:font typeface="Roboto" panose="020B0604020202020204" charset="0"/>
      <p:regular r:id="rId14"/>
      <p:bold r:id="rId15"/>
      <p:italic r:id="rId16"/>
      <p:boldItalic r:id="rId17"/>
    </p:embeddedFont>
    <p:embeddedFont>
      <p:font typeface="Roboto Condensed" panose="020B0604020202020204" charset="0"/>
      <p:regular r:id="rId18"/>
      <p:bold r:id="rId19"/>
      <p:italic r:id="rId20"/>
      <p:boldItalic r:id="rId21"/>
    </p:embeddedFont>
    <p:embeddedFont>
      <p:font typeface="Roboto Slab" panose="020B0604020202020204" charset="0"/>
      <p:regular r:id="rId22"/>
      <p:bold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ole Weber"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6" d="100"/>
          <a:sy n="56" d="100"/>
        </p:scale>
        <p:origin x="123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11.fntdata"/><Relationship Id="rId20"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commentAuthors" Target="commentAuthors.xml"/><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font" Target="fonts/font18.fntdata"/><Relationship Id="rId28" Type="http://schemas.openxmlformats.org/officeDocument/2006/relationships/tableStyles" Target="tableStyle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2.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font" Target="fonts/font17.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002904" y="685800"/>
            <a:ext cx="48528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15b9a565ec9_0_187:notes"/>
          <p:cNvSpPr>
            <a:spLocks noGrp="1" noRot="1" noChangeAspect="1"/>
          </p:cNvSpPr>
          <p:nvPr>
            <p:ph type="sldImg" idx="2"/>
          </p:nvPr>
        </p:nvSpPr>
        <p:spPr>
          <a:xfrm>
            <a:off x="1003300" y="685800"/>
            <a:ext cx="48529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15b9a565ec9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2345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15b9a565ec9_0_202:notes"/>
          <p:cNvSpPr>
            <a:spLocks noGrp="1" noRot="1" noChangeAspect="1"/>
          </p:cNvSpPr>
          <p:nvPr>
            <p:ph type="sldImg" idx="2"/>
          </p:nvPr>
        </p:nvSpPr>
        <p:spPr>
          <a:xfrm>
            <a:off x="1003300" y="685800"/>
            <a:ext cx="48529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15b9a565ec9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9558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337400" y="1237251"/>
            <a:ext cx="8024400" cy="2632200"/>
          </a:xfrm>
          <a:prstGeom prst="rect">
            <a:avLst/>
          </a:prstGeom>
          <a:noFill/>
          <a:ln>
            <a:noFill/>
          </a:ln>
        </p:spPr>
        <p:txBody>
          <a:bodyPr spcFirstLastPara="1" wrap="square" lIns="151725" tIns="151725" rIns="151725" bIns="151725" anchor="b" anchorCtr="0">
            <a:noAutofit/>
          </a:bodyPr>
          <a:lstStyle>
            <a:lvl1pPr marL="0" marR="0" lvl="0" indent="0" algn="ctr" rtl="0">
              <a:lnSpc>
                <a:spcPct val="90000"/>
              </a:lnSpc>
              <a:spcBef>
                <a:spcPts val="0"/>
              </a:spcBef>
              <a:spcAft>
                <a:spcPts val="0"/>
              </a:spcAft>
              <a:buClr>
                <a:schemeClr val="accent5"/>
              </a:buClr>
              <a:buSzPts val="2400"/>
              <a:buFont typeface="Roboto Slab"/>
              <a:buNone/>
              <a:defRPr sz="10000" b="1" i="0" u="none" strike="noStrike" cap="none">
                <a:solidFill>
                  <a:schemeClr val="accent5"/>
                </a:solidFill>
                <a:latin typeface="Roboto Slab"/>
                <a:ea typeface="Roboto Slab"/>
                <a:cs typeface="Roboto Slab"/>
                <a:sym typeface="Roboto Slab"/>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13" name="Google Shape;13;p2"/>
          <p:cNvSpPr txBox="1">
            <a:spLocks noGrp="1"/>
          </p:cNvSpPr>
          <p:nvPr>
            <p:ph type="subTitle" idx="1"/>
          </p:nvPr>
        </p:nvSpPr>
        <p:spPr>
          <a:xfrm>
            <a:off x="1337400" y="3970750"/>
            <a:ext cx="8024400" cy="1824900"/>
          </a:xfrm>
          <a:prstGeom prst="rect">
            <a:avLst/>
          </a:prstGeom>
          <a:noFill/>
          <a:ln>
            <a:noFill/>
          </a:ln>
        </p:spPr>
        <p:txBody>
          <a:bodyPr spcFirstLastPara="1" wrap="square" lIns="151725" tIns="151725" rIns="151725" bIns="151725" anchor="t" anchorCtr="0">
            <a:noAutofit/>
          </a:bodyPr>
          <a:lstStyle>
            <a:lvl1pPr marL="0" marR="0" lvl="0" indent="0" algn="ctr" rtl="0">
              <a:lnSpc>
                <a:spcPct val="90000"/>
              </a:lnSpc>
              <a:spcBef>
                <a:spcPts val="1700"/>
              </a:spcBef>
              <a:spcAft>
                <a:spcPts val="0"/>
              </a:spcAft>
              <a:buClr>
                <a:schemeClr val="dk1"/>
              </a:buClr>
              <a:buSzPts val="4700"/>
              <a:buFont typeface="Arial"/>
              <a:buNone/>
              <a:defRPr sz="4000" b="0" i="0" u="none" strike="noStrike" cap="none">
                <a:solidFill>
                  <a:schemeClr val="dk1"/>
                </a:solidFill>
                <a:latin typeface="Roboto"/>
                <a:ea typeface="Roboto"/>
                <a:cs typeface="Roboto"/>
                <a:sym typeface="Roboto"/>
              </a:defRPr>
            </a:lvl1pPr>
            <a:lvl2pPr marL="774700" marR="0" lvl="1" indent="0" algn="ctr" rtl="0">
              <a:lnSpc>
                <a:spcPct val="90000"/>
              </a:lnSpc>
              <a:spcBef>
                <a:spcPts val="900"/>
              </a:spcBef>
              <a:spcAft>
                <a:spcPts val="0"/>
              </a:spcAft>
              <a:buClr>
                <a:schemeClr val="dk1"/>
              </a:buClr>
              <a:buSzPts val="4000"/>
              <a:buFont typeface="Arial"/>
              <a:buNone/>
              <a:defRPr sz="3300" b="0" i="0" u="none" strike="noStrike" cap="none">
                <a:solidFill>
                  <a:schemeClr val="dk1"/>
                </a:solidFill>
                <a:latin typeface="Roboto"/>
                <a:ea typeface="Roboto"/>
                <a:cs typeface="Roboto"/>
                <a:sym typeface="Roboto"/>
              </a:defRPr>
            </a:lvl2pPr>
            <a:lvl3pPr marL="1511300" marR="0" lvl="2" indent="0" algn="ctr" rtl="0">
              <a:lnSpc>
                <a:spcPct val="90000"/>
              </a:lnSpc>
              <a:spcBef>
                <a:spcPts val="900"/>
              </a:spcBef>
              <a:spcAft>
                <a:spcPts val="0"/>
              </a:spcAft>
              <a:buClr>
                <a:schemeClr val="dk1"/>
              </a:buClr>
              <a:buSzPts val="3300"/>
              <a:buFont typeface="Arial"/>
              <a:buNone/>
              <a:defRPr sz="3100" b="0" i="0" u="none" strike="noStrike" cap="none">
                <a:solidFill>
                  <a:schemeClr val="dk1"/>
                </a:solidFill>
                <a:latin typeface="Roboto"/>
                <a:ea typeface="Roboto"/>
                <a:cs typeface="Roboto"/>
                <a:sym typeface="Roboto"/>
              </a:defRPr>
            </a:lvl3pPr>
            <a:lvl4pPr marL="2260600" marR="0" lvl="3"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Roboto"/>
                <a:ea typeface="Roboto"/>
                <a:cs typeface="Roboto"/>
                <a:sym typeface="Roboto"/>
              </a:defRPr>
            </a:lvl4pPr>
            <a:lvl5pPr marL="3035300" marR="0" lvl="4"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Roboto"/>
                <a:ea typeface="Roboto"/>
                <a:cs typeface="Roboto"/>
                <a:sym typeface="Roboto"/>
              </a:defRPr>
            </a:lvl5pPr>
            <a:lvl6pPr marL="3797300" marR="0" lvl="5"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Calibri"/>
                <a:ea typeface="Calibri"/>
                <a:cs typeface="Calibri"/>
                <a:sym typeface="Calibri"/>
              </a:defRPr>
            </a:lvl6pPr>
            <a:lvl7pPr marL="4546600" marR="0" lvl="6"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Calibri"/>
                <a:ea typeface="Calibri"/>
                <a:cs typeface="Calibri"/>
                <a:sym typeface="Calibri"/>
              </a:defRPr>
            </a:lvl7pPr>
            <a:lvl8pPr marL="5295900" marR="0" lvl="7"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Calibri"/>
                <a:ea typeface="Calibri"/>
                <a:cs typeface="Calibri"/>
                <a:sym typeface="Calibri"/>
              </a:defRPr>
            </a:lvl8pPr>
            <a:lvl9pPr marL="6057900" marR="0" lvl="8"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dt" idx="10"/>
          </p:nvPr>
        </p:nvSpPr>
        <p:spPr>
          <a:xfrm>
            <a:off x="735570" y="7007000"/>
            <a:ext cx="2407200" cy="402600"/>
          </a:xfrm>
          <a:prstGeom prst="rect">
            <a:avLst/>
          </a:prstGeom>
          <a:noFill/>
          <a:ln>
            <a:noFill/>
          </a:ln>
        </p:spPr>
        <p:txBody>
          <a:bodyPr spcFirstLastPara="1" wrap="square" lIns="151725" tIns="151725" rIns="151725" bIns="151725" anchor="ctr" anchorCtr="0">
            <a:noAutofit/>
          </a:bodyPr>
          <a:lstStyle>
            <a:lvl1pPr marL="0" marR="0" lvl="0" indent="0" algn="l" rtl="0">
              <a:spcBef>
                <a:spcPts val="0"/>
              </a:spcBef>
              <a:spcAft>
                <a:spcPts val="0"/>
              </a:spcAft>
              <a:buSzPts val="2400"/>
              <a:buNone/>
              <a:defRPr sz="2100" b="0" i="0" u="none" strike="noStrike" cap="none">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15" name="Google Shape;15;p2"/>
          <p:cNvSpPr txBox="1">
            <a:spLocks noGrp="1"/>
          </p:cNvSpPr>
          <p:nvPr>
            <p:ph type="ftr" idx="11"/>
          </p:nvPr>
        </p:nvSpPr>
        <p:spPr>
          <a:xfrm>
            <a:off x="3544110" y="7007000"/>
            <a:ext cx="3611100" cy="402600"/>
          </a:xfrm>
          <a:prstGeom prst="rect">
            <a:avLst/>
          </a:prstGeom>
          <a:noFill/>
          <a:ln>
            <a:noFill/>
          </a:ln>
        </p:spPr>
        <p:txBody>
          <a:bodyPr spcFirstLastPara="1" wrap="square" lIns="151725" tIns="151725" rIns="151725" bIns="151725" anchor="ctr" anchorCtr="0">
            <a:noAutofit/>
          </a:bodyPr>
          <a:lstStyle>
            <a:lvl1pPr marL="0" marR="0" lvl="0" indent="0" algn="ctr" rtl="0">
              <a:spcBef>
                <a:spcPts val="0"/>
              </a:spcBef>
              <a:spcAft>
                <a:spcPts val="0"/>
              </a:spcAft>
              <a:buSzPts val="2400"/>
              <a:buNone/>
              <a:defRPr sz="2100" b="0" i="0" u="none" strike="noStrike" cap="none">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16" name="Google Shape;16;p2"/>
          <p:cNvSpPr txBox="1">
            <a:spLocks noGrp="1"/>
          </p:cNvSpPr>
          <p:nvPr>
            <p:ph type="sldNum" idx="12"/>
          </p:nvPr>
        </p:nvSpPr>
        <p:spPr>
          <a:xfrm>
            <a:off x="7556310" y="7007000"/>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2100" b="0" i="0" u="none" strike="noStrike" cap="none">
                <a:solidFill>
                  <a:srgbClr val="888888"/>
                </a:solidFill>
                <a:latin typeface="Calibri"/>
                <a:ea typeface="Calibri"/>
                <a:cs typeface="Calibri"/>
                <a:sym typeface="Calibri"/>
              </a:defRPr>
            </a:lvl1pPr>
            <a:lvl2pPr marL="0" marR="0" lvl="1" indent="0" algn="r" rtl="0">
              <a:spcBef>
                <a:spcPts val="0"/>
              </a:spcBef>
              <a:buNone/>
              <a:defRPr sz="2100" b="0" i="0" u="none" strike="noStrike" cap="none">
                <a:solidFill>
                  <a:srgbClr val="888888"/>
                </a:solidFill>
                <a:latin typeface="Calibri"/>
                <a:ea typeface="Calibri"/>
                <a:cs typeface="Calibri"/>
                <a:sym typeface="Calibri"/>
              </a:defRPr>
            </a:lvl2pPr>
            <a:lvl3pPr marL="0" marR="0" lvl="2" indent="0" algn="r" rtl="0">
              <a:spcBef>
                <a:spcPts val="0"/>
              </a:spcBef>
              <a:buNone/>
              <a:defRPr sz="2100" b="0" i="0" u="none" strike="noStrike" cap="none">
                <a:solidFill>
                  <a:srgbClr val="888888"/>
                </a:solidFill>
                <a:latin typeface="Calibri"/>
                <a:ea typeface="Calibri"/>
                <a:cs typeface="Calibri"/>
                <a:sym typeface="Calibri"/>
              </a:defRPr>
            </a:lvl3pPr>
            <a:lvl4pPr marL="0" marR="0" lvl="3" indent="0" algn="r" rtl="0">
              <a:spcBef>
                <a:spcPts val="0"/>
              </a:spcBef>
              <a:buNone/>
              <a:defRPr sz="2100" b="0" i="0" u="none" strike="noStrike" cap="none">
                <a:solidFill>
                  <a:srgbClr val="888888"/>
                </a:solidFill>
                <a:latin typeface="Calibri"/>
                <a:ea typeface="Calibri"/>
                <a:cs typeface="Calibri"/>
                <a:sym typeface="Calibri"/>
              </a:defRPr>
            </a:lvl4pPr>
            <a:lvl5pPr marL="0" marR="0" lvl="4" indent="0" algn="r" rtl="0">
              <a:spcBef>
                <a:spcPts val="0"/>
              </a:spcBef>
              <a:buNone/>
              <a:defRPr sz="2100" b="0" i="0" u="none" strike="noStrike" cap="none">
                <a:solidFill>
                  <a:srgbClr val="888888"/>
                </a:solidFill>
                <a:latin typeface="Calibri"/>
                <a:ea typeface="Calibri"/>
                <a:cs typeface="Calibri"/>
                <a:sym typeface="Calibri"/>
              </a:defRPr>
            </a:lvl5pPr>
            <a:lvl6pPr marL="0" marR="0" lvl="5" indent="0" algn="r" rtl="0">
              <a:spcBef>
                <a:spcPts val="0"/>
              </a:spcBef>
              <a:buNone/>
              <a:defRPr sz="2100" b="0" i="0" u="none" strike="noStrike" cap="none">
                <a:solidFill>
                  <a:srgbClr val="888888"/>
                </a:solidFill>
                <a:latin typeface="Calibri"/>
                <a:ea typeface="Calibri"/>
                <a:cs typeface="Calibri"/>
                <a:sym typeface="Calibri"/>
              </a:defRPr>
            </a:lvl6pPr>
            <a:lvl7pPr marL="0" marR="0" lvl="6" indent="0" algn="r" rtl="0">
              <a:spcBef>
                <a:spcPts val="0"/>
              </a:spcBef>
              <a:buNone/>
              <a:defRPr sz="2100" b="0" i="0" u="none" strike="noStrike" cap="none">
                <a:solidFill>
                  <a:srgbClr val="888888"/>
                </a:solidFill>
                <a:latin typeface="Calibri"/>
                <a:ea typeface="Calibri"/>
                <a:cs typeface="Calibri"/>
                <a:sym typeface="Calibri"/>
              </a:defRPr>
            </a:lvl7pPr>
            <a:lvl8pPr marL="0" marR="0" lvl="7" indent="0" algn="r" rtl="0">
              <a:spcBef>
                <a:spcPts val="0"/>
              </a:spcBef>
              <a:buNone/>
              <a:defRPr sz="2100" b="0" i="0" u="none" strike="noStrike" cap="none">
                <a:solidFill>
                  <a:srgbClr val="888888"/>
                </a:solidFill>
                <a:latin typeface="Calibri"/>
                <a:ea typeface="Calibri"/>
                <a:cs typeface="Calibri"/>
                <a:sym typeface="Calibri"/>
              </a:defRPr>
            </a:lvl8pPr>
            <a:lvl9pPr marL="0" marR="0" lvl="8" indent="0" algn="r" rtl="0">
              <a:spcBef>
                <a:spcPts val="0"/>
              </a:spcBef>
              <a:buNone/>
              <a:defRPr sz="2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b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1 2">
  <p:cSld name="OBJECT_1_2">
    <p:spTree>
      <p:nvGrpSpPr>
        <p:cNvPr id="1" name="Shape 56"/>
        <p:cNvGrpSpPr/>
        <p:nvPr/>
      </p:nvGrpSpPr>
      <p:grpSpPr>
        <a:xfrm>
          <a:off x="0" y="0"/>
          <a:ext cx="0" cy="0"/>
          <a:chOff x="0" y="0"/>
          <a:chExt cx="0" cy="0"/>
        </a:xfrm>
      </p:grpSpPr>
      <p:sp>
        <p:nvSpPr>
          <p:cNvPr id="57" name="Google Shape;57;p12"/>
          <p:cNvSpPr/>
          <p:nvPr/>
        </p:nvSpPr>
        <p:spPr>
          <a:xfrm>
            <a:off x="2411427" y="0"/>
            <a:ext cx="5876400" cy="7222800"/>
          </a:xfrm>
          <a:prstGeom prst="rect">
            <a:avLst/>
          </a:prstGeom>
          <a:solidFill>
            <a:srgbClr val="F3F3F3"/>
          </a:solidFill>
          <a:ln>
            <a:noFill/>
          </a:ln>
        </p:spPr>
        <p:txBody>
          <a:bodyPr spcFirstLastPara="1" wrap="square" lIns="170400" tIns="170400" rIns="170400" bIns="170400" anchor="ctr" anchorCtr="0">
            <a:noAutofit/>
          </a:bodyPr>
          <a:lstStyle/>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Arial"/>
              <a:ea typeface="Arial"/>
              <a:cs typeface="Arial"/>
              <a:sym typeface="Arial"/>
            </a:endParaRPr>
          </a:p>
        </p:txBody>
      </p:sp>
      <p:cxnSp>
        <p:nvCxnSpPr>
          <p:cNvPr id="58" name="Google Shape;58;p12"/>
          <p:cNvCxnSpPr/>
          <p:nvPr/>
        </p:nvCxnSpPr>
        <p:spPr>
          <a:xfrm rot="10800000" flipH="1">
            <a:off x="2411430" y="7222776"/>
            <a:ext cx="5876400" cy="3300"/>
          </a:xfrm>
          <a:prstGeom prst="straightConnector1">
            <a:avLst/>
          </a:prstGeom>
          <a:noFill/>
          <a:ln w="76200" cap="flat" cmpd="sng">
            <a:solidFill>
              <a:srgbClr val="50505F"/>
            </a:solidFill>
            <a:prstDash val="solid"/>
            <a:round/>
            <a:headEnd type="none" w="sm" len="sm"/>
            <a:tailEnd type="none" w="sm" len="sm"/>
          </a:ln>
        </p:spPr>
      </p:cxnSp>
      <p:pic>
        <p:nvPicPr>
          <p:cNvPr id="59" name="Google Shape;59;p12"/>
          <p:cNvPicPr preferRelativeResize="0"/>
          <p:nvPr/>
        </p:nvPicPr>
        <p:blipFill>
          <a:blip r:embed="rId2">
            <a:alphaModFix/>
          </a:blip>
          <a:stretch>
            <a:fillRect/>
          </a:stretch>
        </p:blipFill>
        <p:spPr>
          <a:xfrm>
            <a:off x="10046759" y="7128721"/>
            <a:ext cx="199798" cy="10574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1 1">
  <p:cSld name="OBJECT_1_1">
    <p:spTree>
      <p:nvGrpSpPr>
        <p:cNvPr id="1" name="Shape 60"/>
        <p:cNvGrpSpPr/>
        <p:nvPr/>
      </p:nvGrpSpPr>
      <p:grpSpPr>
        <a:xfrm>
          <a:off x="0" y="0"/>
          <a:ext cx="0" cy="0"/>
          <a:chOff x="0" y="0"/>
          <a:chExt cx="0" cy="0"/>
        </a:xfrm>
      </p:grpSpPr>
      <p:cxnSp>
        <p:nvCxnSpPr>
          <p:cNvPr id="61" name="Google Shape;61;p13"/>
          <p:cNvCxnSpPr/>
          <p:nvPr/>
        </p:nvCxnSpPr>
        <p:spPr>
          <a:xfrm>
            <a:off x="623299" y="7222687"/>
            <a:ext cx="10121400" cy="0"/>
          </a:xfrm>
          <a:prstGeom prst="straightConnector1">
            <a:avLst/>
          </a:prstGeom>
          <a:noFill/>
          <a:ln w="76200" cap="flat" cmpd="sng">
            <a:solidFill>
              <a:srgbClr val="50505F"/>
            </a:solidFill>
            <a:prstDash val="solid"/>
            <a:round/>
            <a:headEnd type="none" w="sm" len="sm"/>
            <a:tailEnd type="none" w="sm" len="sm"/>
          </a:ln>
        </p:spPr>
      </p:cxnSp>
      <p:pic>
        <p:nvPicPr>
          <p:cNvPr id="62" name="Google Shape;62;p13"/>
          <p:cNvPicPr preferRelativeResize="0"/>
          <p:nvPr/>
        </p:nvPicPr>
        <p:blipFill>
          <a:blip r:embed="rId2">
            <a:alphaModFix/>
          </a:blip>
          <a:stretch>
            <a:fillRect/>
          </a:stretch>
        </p:blipFill>
        <p:spPr>
          <a:xfrm>
            <a:off x="115077" y="7117168"/>
            <a:ext cx="199798" cy="105747"/>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cxnSp>
        <p:nvCxnSpPr>
          <p:cNvPr id="64" name="Google Shape;64;p14"/>
          <p:cNvCxnSpPr/>
          <p:nvPr/>
        </p:nvCxnSpPr>
        <p:spPr>
          <a:xfrm rot="10800000" flipH="1">
            <a:off x="742505" y="7222673"/>
            <a:ext cx="9088800" cy="3300"/>
          </a:xfrm>
          <a:prstGeom prst="straightConnector1">
            <a:avLst/>
          </a:prstGeom>
          <a:noFill/>
          <a:ln w="76200" cap="flat" cmpd="sng">
            <a:solidFill>
              <a:srgbClr val="50505F"/>
            </a:solidFill>
            <a:prstDash val="solid"/>
            <a:round/>
            <a:headEnd type="none" w="sm" len="sm"/>
            <a:tailEnd type="none" w="sm" len="sm"/>
          </a:ln>
        </p:spPr>
      </p:cxnSp>
      <p:pic>
        <p:nvPicPr>
          <p:cNvPr id="65" name="Google Shape;65;p14"/>
          <p:cNvPicPr preferRelativeResize="0"/>
          <p:nvPr/>
        </p:nvPicPr>
        <p:blipFill>
          <a:blip r:embed="rId2">
            <a:alphaModFix/>
          </a:blip>
          <a:stretch>
            <a:fillRect/>
          </a:stretch>
        </p:blipFill>
        <p:spPr>
          <a:xfrm>
            <a:off x="10046759" y="7128721"/>
            <a:ext cx="199798" cy="10574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1 1">
  <p:cSld name="TITLE_1_1">
    <p:spTree>
      <p:nvGrpSpPr>
        <p:cNvPr id="1" name="Shape 66"/>
        <p:cNvGrpSpPr/>
        <p:nvPr/>
      </p:nvGrpSpPr>
      <p:grpSpPr>
        <a:xfrm>
          <a:off x="0" y="0"/>
          <a:ext cx="0" cy="0"/>
          <a:chOff x="0" y="0"/>
          <a:chExt cx="0" cy="0"/>
        </a:xfrm>
      </p:grpSpPr>
      <p:sp>
        <p:nvSpPr>
          <p:cNvPr id="67" name="Google Shape;67;p15"/>
          <p:cNvSpPr/>
          <p:nvPr/>
        </p:nvSpPr>
        <p:spPr>
          <a:xfrm>
            <a:off x="-39746" y="2543845"/>
            <a:ext cx="10739100" cy="1788000"/>
          </a:xfrm>
          <a:prstGeom prst="rect">
            <a:avLst/>
          </a:prstGeom>
          <a:solidFill>
            <a:srgbClr val="41CDEC"/>
          </a:solidFill>
          <a:ln>
            <a:noFill/>
          </a:ln>
        </p:spPr>
        <p:txBody>
          <a:bodyPr spcFirstLastPara="1" wrap="square" lIns="158125" tIns="158125" rIns="158125" bIns="158125" anchor="ctr" anchorCtr="0">
            <a:noAutofit/>
          </a:bodyPr>
          <a:lstStyle/>
          <a:p>
            <a:pPr marL="0" lvl="0" indent="0" algn="l" rtl="0">
              <a:spcBef>
                <a:spcPts val="0"/>
              </a:spcBef>
              <a:spcAft>
                <a:spcPts val="0"/>
              </a:spcAft>
              <a:buNone/>
            </a:pPr>
            <a:endParaRPr/>
          </a:p>
        </p:txBody>
      </p:sp>
      <p:sp>
        <p:nvSpPr>
          <p:cNvPr id="68" name="Google Shape;68;p15"/>
          <p:cNvSpPr txBox="1">
            <a:spLocks noGrp="1"/>
          </p:cNvSpPr>
          <p:nvPr>
            <p:ph type="ctrTitle"/>
          </p:nvPr>
        </p:nvSpPr>
        <p:spPr>
          <a:xfrm>
            <a:off x="834705" y="2543845"/>
            <a:ext cx="8608200" cy="17880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0"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pic>
        <p:nvPicPr>
          <p:cNvPr id="69" name="Google Shape;69;p15"/>
          <p:cNvPicPr preferRelativeResize="0"/>
          <p:nvPr/>
        </p:nvPicPr>
        <p:blipFill>
          <a:blip r:embed="rId2">
            <a:alphaModFix/>
          </a:blip>
          <a:stretch>
            <a:fillRect/>
          </a:stretch>
        </p:blipFill>
        <p:spPr>
          <a:xfrm>
            <a:off x="202851" y="7203696"/>
            <a:ext cx="199798" cy="105747"/>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1 1 1">
  <p:cSld name="TITLE_1_1_1">
    <p:spTree>
      <p:nvGrpSpPr>
        <p:cNvPr id="1" name="Shape 70"/>
        <p:cNvGrpSpPr/>
        <p:nvPr/>
      </p:nvGrpSpPr>
      <p:grpSpPr>
        <a:xfrm>
          <a:off x="0" y="0"/>
          <a:ext cx="0" cy="0"/>
          <a:chOff x="0" y="0"/>
          <a:chExt cx="0" cy="0"/>
        </a:xfrm>
      </p:grpSpPr>
      <p:sp>
        <p:nvSpPr>
          <p:cNvPr id="71" name="Google Shape;71;p16"/>
          <p:cNvSpPr/>
          <p:nvPr/>
        </p:nvSpPr>
        <p:spPr>
          <a:xfrm>
            <a:off x="-39746" y="2543845"/>
            <a:ext cx="10739100" cy="1788000"/>
          </a:xfrm>
          <a:prstGeom prst="rect">
            <a:avLst/>
          </a:prstGeom>
          <a:solidFill>
            <a:schemeClr val="accent5"/>
          </a:solidFill>
          <a:ln>
            <a:noFill/>
          </a:ln>
        </p:spPr>
        <p:txBody>
          <a:bodyPr spcFirstLastPara="1" wrap="square" lIns="158125" tIns="158125" rIns="158125" bIns="158125" anchor="ctr" anchorCtr="0">
            <a:noAutofit/>
          </a:bodyPr>
          <a:lstStyle/>
          <a:p>
            <a:pPr marL="0" lvl="0" indent="0" algn="l" rtl="0">
              <a:spcBef>
                <a:spcPts val="0"/>
              </a:spcBef>
              <a:spcAft>
                <a:spcPts val="0"/>
              </a:spcAft>
              <a:buNone/>
            </a:pPr>
            <a:endParaRPr/>
          </a:p>
        </p:txBody>
      </p:sp>
      <p:sp>
        <p:nvSpPr>
          <p:cNvPr id="72" name="Google Shape;72;p16"/>
          <p:cNvSpPr txBox="1">
            <a:spLocks noGrp="1"/>
          </p:cNvSpPr>
          <p:nvPr>
            <p:ph type="ctrTitle"/>
          </p:nvPr>
        </p:nvSpPr>
        <p:spPr>
          <a:xfrm>
            <a:off x="834705" y="2543845"/>
            <a:ext cx="8608200" cy="17880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0"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pic>
        <p:nvPicPr>
          <p:cNvPr id="73" name="Google Shape;73;p16"/>
          <p:cNvPicPr preferRelativeResize="0"/>
          <p:nvPr/>
        </p:nvPicPr>
        <p:blipFill>
          <a:blip r:embed="rId2">
            <a:alphaModFix/>
          </a:blip>
          <a:stretch>
            <a:fillRect/>
          </a:stretch>
        </p:blipFill>
        <p:spPr>
          <a:xfrm>
            <a:off x="202851" y="7203696"/>
            <a:ext cx="199798" cy="105747"/>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1 1 1 2">
  <p:cSld name="TITLE_1_1_1_2">
    <p:spTree>
      <p:nvGrpSpPr>
        <p:cNvPr id="1" name="Shape 74"/>
        <p:cNvGrpSpPr/>
        <p:nvPr/>
      </p:nvGrpSpPr>
      <p:grpSpPr>
        <a:xfrm>
          <a:off x="0" y="0"/>
          <a:ext cx="0" cy="0"/>
          <a:chOff x="0" y="0"/>
          <a:chExt cx="0" cy="0"/>
        </a:xfrm>
      </p:grpSpPr>
      <p:sp>
        <p:nvSpPr>
          <p:cNvPr id="75" name="Google Shape;75;p17"/>
          <p:cNvSpPr/>
          <p:nvPr/>
        </p:nvSpPr>
        <p:spPr>
          <a:xfrm>
            <a:off x="-39746" y="2543845"/>
            <a:ext cx="10739100" cy="1788000"/>
          </a:xfrm>
          <a:prstGeom prst="rect">
            <a:avLst/>
          </a:prstGeom>
          <a:solidFill>
            <a:srgbClr val="47B870"/>
          </a:solidFill>
          <a:ln>
            <a:noFill/>
          </a:ln>
        </p:spPr>
        <p:txBody>
          <a:bodyPr spcFirstLastPara="1" wrap="square" lIns="158125" tIns="158125" rIns="158125" bIns="158125" anchor="ctr" anchorCtr="0">
            <a:noAutofit/>
          </a:bodyPr>
          <a:lstStyle/>
          <a:p>
            <a:pPr marL="0" lvl="0" indent="0" algn="l" rtl="0">
              <a:spcBef>
                <a:spcPts val="0"/>
              </a:spcBef>
              <a:spcAft>
                <a:spcPts val="0"/>
              </a:spcAft>
              <a:buNone/>
            </a:pPr>
            <a:endParaRPr/>
          </a:p>
        </p:txBody>
      </p:sp>
      <p:sp>
        <p:nvSpPr>
          <p:cNvPr id="76" name="Google Shape;76;p17"/>
          <p:cNvSpPr txBox="1">
            <a:spLocks noGrp="1"/>
          </p:cNvSpPr>
          <p:nvPr>
            <p:ph type="ctrTitle"/>
          </p:nvPr>
        </p:nvSpPr>
        <p:spPr>
          <a:xfrm>
            <a:off x="834705" y="2543845"/>
            <a:ext cx="8608200" cy="17880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0"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pic>
        <p:nvPicPr>
          <p:cNvPr id="77" name="Google Shape;77;p17"/>
          <p:cNvPicPr preferRelativeResize="0"/>
          <p:nvPr/>
        </p:nvPicPr>
        <p:blipFill>
          <a:blip r:embed="rId2">
            <a:alphaModFix/>
          </a:blip>
          <a:stretch>
            <a:fillRect/>
          </a:stretch>
        </p:blipFill>
        <p:spPr>
          <a:xfrm>
            <a:off x="202851" y="7203696"/>
            <a:ext cx="199798" cy="105747"/>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1 1 1 1">
  <p:cSld name="TITLE_1_1_1_1">
    <p:spTree>
      <p:nvGrpSpPr>
        <p:cNvPr id="1" name="Shape 78"/>
        <p:cNvGrpSpPr/>
        <p:nvPr/>
      </p:nvGrpSpPr>
      <p:grpSpPr>
        <a:xfrm>
          <a:off x="0" y="0"/>
          <a:ext cx="0" cy="0"/>
          <a:chOff x="0" y="0"/>
          <a:chExt cx="0" cy="0"/>
        </a:xfrm>
      </p:grpSpPr>
      <p:sp>
        <p:nvSpPr>
          <p:cNvPr id="79" name="Google Shape;79;p18"/>
          <p:cNvSpPr/>
          <p:nvPr/>
        </p:nvSpPr>
        <p:spPr>
          <a:xfrm>
            <a:off x="-39746" y="2543845"/>
            <a:ext cx="10739100" cy="1788000"/>
          </a:xfrm>
          <a:prstGeom prst="rect">
            <a:avLst/>
          </a:prstGeom>
          <a:solidFill>
            <a:srgbClr val="EE6862"/>
          </a:solidFill>
          <a:ln>
            <a:noFill/>
          </a:ln>
        </p:spPr>
        <p:txBody>
          <a:bodyPr spcFirstLastPara="1" wrap="square" lIns="158125" tIns="158125" rIns="158125" bIns="158125" anchor="ctr" anchorCtr="0">
            <a:noAutofit/>
          </a:bodyPr>
          <a:lstStyle/>
          <a:p>
            <a:pPr marL="0" lvl="0" indent="0" algn="l" rtl="0">
              <a:spcBef>
                <a:spcPts val="0"/>
              </a:spcBef>
              <a:spcAft>
                <a:spcPts val="0"/>
              </a:spcAft>
              <a:buNone/>
            </a:pPr>
            <a:endParaRPr/>
          </a:p>
        </p:txBody>
      </p:sp>
      <p:sp>
        <p:nvSpPr>
          <p:cNvPr id="80" name="Google Shape;80;p18"/>
          <p:cNvSpPr txBox="1">
            <a:spLocks noGrp="1"/>
          </p:cNvSpPr>
          <p:nvPr>
            <p:ph type="ctrTitle"/>
          </p:nvPr>
        </p:nvSpPr>
        <p:spPr>
          <a:xfrm>
            <a:off x="834705" y="2543845"/>
            <a:ext cx="8608200" cy="17880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0"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pic>
        <p:nvPicPr>
          <p:cNvPr id="81" name="Google Shape;81;p18"/>
          <p:cNvPicPr preferRelativeResize="0"/>
          <p:nvPr/>
        </p:nvPicPr>
        <p:blipFill>
          <a:blip r:embed="rId2">
            <a:alphaModFix/>
          </a:blip>
          <a:stretch>
            <a:fillRect/>
          </a:stretch>
        </p:blipFill>
        <p:spPr>
          <a:xfrm>
            <a:off x="202851" y="7203696"/>
            <a:ext cx="199798" cy="10574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03928" y="819365"/>
            <a:ext cx="9227700" cy="808500"/>
          </a:xfrm>
          <a:prstGeom prst="rect">
            <a:avLst/>
          </a:prstGeom>
          <a:noFill/>
          <a:ln>
            <a:noFill/>
          </a:ln>
        </p:spPr>
        <p:txBody>
          <a:bodyPr spcFirstLastPara="1" wrap="square" lIns="151725" tIns="151725" rIns="151725" bIns="151725" anchor="ctr" anchorCtr="0">
            <a:noAutofit/>
          </a:bodyPr>
          <a:lstStyle>
            <a:lvl1pPr marL="0" marR="0" lvl="0" indent="0" algn="l" rtl="0">
              <a:lnSpc>
                <a:spcPct val="90000"/>
              </a:lnSpc>
              <a:spcBef>
                <a:spcPts val="0"/>
              </a:spcBef>
              <a:spcAft>
                <a:spcPts val="0"/>
              </a:spcAft>
              <a:buClr>
                <a:schemeClr val="accent5"/>
              </a:buClr>
              <a:buSzPts val="6200"/>
              <a:buFont typeface="Roboto Slab"/>
              <a:buNone/>
              <a:defRPr sz="6200" i="0" u="none" strike="noStrike" cap="none">
                <a:solidFill>
                  <a:schemeClr val="accent5"/>
                </a:solidFill>
                <a:latin typeface="Roboto Slab"/>
                <a:ea typeface="Roboto Slab"/>
                <a:cs typeface="Roboto Slab"/>
                <a:sym typeface="Roboto Slab"/>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19" name="Google Shape;19;p3"/>
          <p:cNvSpPr txBox="1">
            <a:spLocks noGrp="1"/>
          </p:cNvSpPr>
          <p:nvPr>
            <p:ph type="body" idx="1"/>
          </p:nvPr>
        </p:nvSpPr>
        <p:spPr>
          <a:xfrm>
            <a:off x="735570" y="2012500"/>
            <a:ext cx="9227700" cy="4796700"/>
          </a:xfrm>
          <a:prstGeom prst="rect">
            <a:avLst/>
          </a:prstGeom>
          <a:noFill/>
          <a:ln>
            <a:noFill/>
          </a:ln>
        </p:spPr>
        <p:txBody>
          <a:bodyPr spcFirstLastPara="1" wrap="square" lIns="151725" tIns="151725" rIns="151725" bIns="151725" anchor="t" anchorCtr="0">
            <a:noAutofit/>
          </a:bodyPr>
          <a:lstStyle>
            <a:lvl1pPr marL="457200" marR="0" lvl="0" indent="-361950" algn="l" rtl="0">
              <a:lnSpc>
                <a:spcPct val="115000"/>
              </a:lnSpc>
              <a:spcBef>
                <a:spcPts val="17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1pPr>
            <a:lvl2pPr marL="914400" marR="0" lvl="1"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2pPr>
            <a:lvl3pPr marL="1371600" marR="0" lvl="2"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3pPr>
            <a:lvl4pPr marL="1828800" marR="0" lvl="3"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4pPr>
            <a:lvl5pPr marL="2286000" marR="0" lvl="4"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5pPr>
            <a:lvl6pPr marL="2743200" marR="0" lvl="5"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6pPr>
            <a:lvl7pPr marL="3200400" marR="0" lvl="6"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7pPr>
            <a:lvl8pPr marL="3657600" marR="0" lvl="7"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8pPr>
            <a:lvl9pPr marL="4114800" marR="0" lvl="8"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9pPr>
          </a:lstStyle>
          <a:p>
            <a:endParaRPr/>
          </a:p>
        </p:txBody>
      </p:sp>
      <p:sp>
        <p:nvSpPr>
          <p:cNvPr id="20" name="Google Shape;20;p3"/>
          <p:cNvSpPr txBox="1">
            <a:spLocks noGrp="1"/>
          </p:cNvSpPr>
          <p:nvPr>
            <p:ph type="sldNum" idx="12"/>
          </p:nvPr>
        </p:nvSpPr>
        <p:spPr>
          <a:xfrm>
            <a:off x="7579628" y="132497"/>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1700">
                <a:latin typeface="Roboto Condensed"/>
                <a:ea typeface="Roboto Condensed"/>
                <a:cs typeface="Roboto Condensed"/>
                <a:sym typeface="Roboto Condensed"/>
              </a:defRPr>
            </a:lvl1pPr>
            <a:lvl2pPr marL="0" marR="0" lvl="1" indent="0" algn="r" rtl="0">
              <a:spcBef>
                <a:spcPts val="0"/>
              </a:spcBef>
              <a:buNone/>
              <a:defRPr sz="1700">
                <a:latin typeface="Roboto Condensed"/>
                <a:ea typeface="Roboto Condensed"/>
                <a:cs typeface="Roboto Condensed"/>
                <a:sym typeface="Roboto Condensed"/>
              </a:defRPr>
            </a:lvl2pPr>
            <a:lvl3pPr marL="0" marR="0" lvl="2" indent="0" algn="r" rtl="0">
              <a:spcBef>
                <a:spcPts val="0"/>
              </a:spcBef>
              <a:buNone/>
              <a:defRPr sz="1700">
                <a:latin typeface="Roboto Condensed"/>
                <a:ea typeface="Roboto Condensed"/>
                <a:cs typeface="Roboto Condensed"/>
                <a:sym typeface="Roboto Condensed"/>
              </a:defRPr>
            </a:lvl3pPr>
            <a:lvl4pPr marL="0" marR="0" lvl="3" indent="0" algn="r" rtl="0">
              <a:spcBef>
                <a:spcPts val="0"/>
              </a:spcBef>
              <a:buNone/>
              <a:defRPr sz="1700">
                <a:latin typeface="Roboto Condensed"/>
                <a:ea typeface="Roboto Condensed"/>
                <a:cs typeface="Roboto Condensed"/>
                <a:sym typeface="Roboto Condensed"/>
              </a:defRPr>
            </a:lvl4pPr>
            <a:lvl5pPr marL="0" marR="0" lvl="4" indent="0" algn="r" rtl="0">
              <a:spcBef>
                <a:spcPts val="0"/>
              </a:spcBef>
              <a:buNone/>
              <a:defRPr sz="1700">
                <a:latin typeface="Roboto Condensed"/>
                <a:ea typeface="Roboto Condensed"/>
                <a:cs typeface="Roboto Condensed"/>
                <a:sym typeface="Roboto Condensed"/>
              </a:defRPr>
            </a:lvl5pPr>
            <a:lvl6pPr marL="0" marR="0" lvl="5" indent="0" algn="r" rtl="0">
              <a:spcBef>
                <a:spcPts val="0"/>
              </a:spcBef>
              <a:buNone/>
              <a:defRPr sz="1700">
                <a:latin typeface="Roboto Condensed"/>
                <a:ea typeface="Roboto Condensed"/>
                <a:cs typeface="Roboto Condensed"/>
                <a:sym typeface="Roboto Condensed"/>
              </a:defRPr>
            </a:lvl6pPr>
            <a:lvl7pPr marL="0" marR="0" lvl="6" indent="0" algn="r" rtl="0">
              <a:spcBef>
                <a:spcPts val="0"/>
              </a:spcBef>
              <a:buNone/>
              <a:defRPr sz="1700">
                <a:latin typeface="Roboto Condensed"/>
                <a:ea typeface="Roboto Condensed"/>
                <a:cs typeface="Roboto Condensed"/>
                <a:sym typeface="Roboto Condensed"/>
              </a:defRPr>
            </a:lvl7pPr>
            <a:lvl8pPr marL="0" marR="0" lvl="7" indent="0" algn="r" rtl="0">
              <a:spcBef>
                <a:spcPts val="0"/>
              </a:spcBef>
              <a:buNone/>
              <a:defRPr sz="1700">
                <a:latin typeface="Roboto Condensed"/>
                <a:ea typeface="Roboto Condensed"/>
                <a:cs typeface="Roboto Condensed"/>
                <a:sym typeface="Roboto Condensed"/>
              </a:defRPr>
            </a:lvl8pPr>
            <a:lvl9pPr marL="0" marR="0" lvl="8" indent="0" algn="r" rtl="0">
              <a:spcBef>
                <a:spcPts val="0"/>
              </a:spcBef>
              <a:buNone/>
              <a:defRPr sz="1700">
                <a:latin typeface="Roboto Condensed"/>
                <a:ea typeface="Roboto Condensed"/>
                <a:cs typeface="Roboto Condensed"/>
                <a:sym typeface="Roboto Condensed"/>
              </a:defRPr>
            </a:lvl9pPr>
          </a:lstStyle>
          <a:p>
            <a:pPr marL="0" lvl="0" indent="0" algn="r" rtl="0">
              <a:spcBef>
                <a:spcPts val="0"/>
              </a:spcBef>
              <a:spcAft>
                <a:spcPts val="0"/>
              </a:spcAft>
              <a:buNone/>
            </a:pPr>
            <a:r>
              <a:rPr lang="bn"/>
              <a:t>Deep Dive Toolkit  | WASHPaLS | </a:t>
            </a:r>
            <a:fld id="{00000000-1234-1234-1234-123412341234}" type="slidenum">
              <a:rPr lang="bn">
                <a:solidFill>
                  <a:srgbClr val="888888"/>
                </a:solidFill>
              </a:rPr>
              <a:t>‹#›</a:t>
            </a:fld>
            <a:endParaRPr>
              <a:solidFill>
                <a:srgbClr val="888888"/>
              </a:solidFill>
            </a:endParaRPr>
          </a:p>
        </p:txBody>
      </p:sp>
      <p:cxnSp>
        <p:nvCxnSpPr>
          <p:cNvPr id="21" name="Google Shape;21;p3"/>
          <p:cNvCxnSpPr/>
          <p:nvPr/>
        </p:nvCxnSpPr>
        <p:spPr>
          <a:xfrm>
            <a:off x="839490" y="535128"/>
            <a:ext cx="9020400" cy="0"/>
          </a:xfrm>
          <a:prstGeom prst="straightConnector1">
            <a:avLst/>
          </a:prstGeom>
          <a:noFill/>
          <a:ln w="9525" cap="flat" cmpd="sng">
            <a:solidFill>
              <a:srgbClr val="434343"/>
            </a:solidFill>
            <a:prstDash val="solid"/>
            <a:round/>
            <a:headEnd type="none" w="med" len="med"/>
            <a:tailEnd type="none" w="med" len="med"/>
          </a:ln>
        </p:spPr>
      </p:cxnSp>
      <p:sp>
        <p:nvSpPr>
          <p:cNvPr id="22" name="Google Shape;22;p3"/>
          <p:cNvSpPr/>
          <p:nvPr/>
        </p:nvSpPr>
        <p:spPr>
          <a:xfrm>
            <a:off x="737150" y="1681808"/>
            <a:ext cx="9375300" cy="5192100"/>
          </a:xfrm>
          <a:prstGeom prst="rect">
            <a:avLst/>
          </a:prstGeom>
          <a:solidFill>
            <a:srgbClr val="F3F3F3"/>
          </a:solidFill>
          <a:ln>
            <a:noFill/>
          </a:ln>
        </p:spPr>
        <p:txBody>
          <a:bodyPr spcFirstLastPara="1" wrap="square" lIns="130700" tIns="130700" rIns="130700" bIns="130700" anchor="ctr" anchorCtr="0">
            <a:noAutofit/>
          </a:bodyPr>
          <a:lstStyle/>
          <a:p>
            <a:pPr marL="0" lvl="0" indent="0" algn="l" rtl="0">
              <a:spcBef>
                <a:spcPts val="0"/>
              </a:spcBef>
              <a:spcAft>
                <a:spcPts val="0"/>
              </a:spcAft>
              <a:buNone/>
            </a:pPr>
            <a:endParaRPr/>
          </a:p>
        </p:txBody>
      </p:sp>
      <p:cxnSp>
        <p:nvCxnSpPr>
          <p:cNvPr id="23" name="Google Shape;23;p3"/>
          <p:cNvCxnSpPr/>
          <p:nvPr/>
        </p:nvCxnSpPr>
        <p:spPr>
          <a:xfrm rot="10800000" flipH="1">
            <a:off x="722949" y="6895109"/>
            <a:ext cx="9363000" cy="3600"/>
          </a:xfrm>
          <a:prstGeom prst="straightConnector1">
            <a:avLst/>
          </a:prstGeom>
          <a:noFill/>
          <a:ln w="38100" cap="flat" cmpd="sng">
            <a:solidFill>
              <a:srgbClr val="50505F"/>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24"/>
        <p:cNvGrpSpPr/>
        <p:nvPr/>
      </p:nvGrpSpPr>
      <p:grpSpPr>
        <a:xfrm>
          <a:off x="0" y="0"/>
          <a:ext cx="0" cy="0"/>
          <a:chOff x="0" y="0"/>
          <a:chExt cx="0" cy="0"/>
        </a:xfrm>
      </p:grpSpPr>
      <p:pic>
        <p:nvPicPr>
          <p:cNvPr id="25" name="Google Shape;25;p4"/>
          <p:cNvPicPr preferRelativeResize="0"/>
          <p:nvPr/>
        </p:nvPicPr>
        <p:blipFill>
          <a:blip r:embed="rId2">
            <a:alphaModFix/>
          </a:blip>
          <a:stretch>
            <a:fillRect/>
          </a:stretch>
        </p:blipFill>
        <p:spPr>
          <a:xfrm>
            <a:off x="-85841" y="2848894"/>
            <a:ext cx="1817533" cy="909036"/>
          </a:xfrm>
          <a:prstGeom prst="rect">
            <a:avLst/>
          </a:prstGeom>
          <a:noFill/>
          <a:ln>
            <a:noFill/>
          </a:ln>
        </p:spPr>
      </p:pic>
      <p:sp>
        <p:nvSpPr>
          <p:cNvPr id="26" name="Google Shape;26;p4"/>
          <p:cNvSpPr txBox="1"/>
          <p:nvPr/>
        </p:nvSpPr>
        <p:spPr>
          <a:xfrm>
            <a:off x="3075765" y="7174541"/>
            <a:ext cx="1077600" cy="261900"/>
          </a:xfrm>
          <a:prstGeom prst="rect">
            <a:avLst/>
          </a:prstGeom>
          <a:noFill/>
          <a:ln>
            <a:noFill/>
          </a:ln>
        </p:spPr>
        <p:txBody>
          <a:bodyPr spcFirstLastPara="1" wrap="square" lIns="130700" tIns="130700" rIns="130700" bIns="130700" anchor="t" anchorCtr="0">
            <a:noAutofit/>
          </a:bodyPr>
          <a:lstStyle/>
          <a:p>
            <a:pPr marL="0" lvl="0" indent="0" algn="ctr" rtl="0">
              <a:spcBef>
                <a:spcPts val="0"/>
              </a:spcBef>
              <a:spcAft>
                <a:spcPts val="0"/>
              </a:spcAft>
              <a:buNone/>
            </a:pPr>
            <a:r>
              <a:rPr lang="bn" sz="2100" b="1">
                <a:solidFill>
                  <a:schemeClr val="lt1"/>
                </a:solidFill>
                <a:latin typeface="Roboto Slab"/>
                <a:ea typeface="Roboto Slab"/>
                <a:cs typeface="Roboto Slab"/>
                <a:sym typeface="Roboto Slab"/>
              </a:rPr>
              <a:t>PARA</a:t>
            </a:r>
            <a:endParaRPr sz="2100" b="1">
              <a:solidFill>
                <a:schemeClr val="lt1"/>
              </a:solidFill>
              <a:latin typeface="Roboto Slab"/>
              <a:ea typeface="Roboto Slab"/>
              <a:cs typeface="Roboto Slab"/>
              <a:sym typeface="Roboto Slab"/>
            </a:endParaRPr>
          </a:p>
          <a:p>
            <a:pPr marL="0" lvl="0" indent="0" algn="ctr" rtl="0">
              <a:spcBef>
                <a:spcPts val="0"/>
              </a:spcBef>
              <a:spcAft>
                <a:spcPts val="0"/>
              </a:spcAft>
              <a:buNone/>
            </a:pPr>
            <a:endParaRPr sz="2100" b="1">
              <a:solidFill>
                <a:schemeClr val="lt1"/>
              </a:solidFill>
              <a:latin typeface="Roboto Slab"/>
              <a:ea typeface="Roboto Slab"/>
              <a:cs typeface="Roboto Slab"/>
              <a:sym typeface="Roboto Slab"/>
            </a:endParaRPr>
          </a:p>
        </p:txBody>
      </p:sp>
      <p:sp>
        <p:nvSpPr>
          <p:cNvPr id="27" name="Google Shape;27;p4"/>
          <p:cNvSpPr txBox="1"/>
          <p:nvPr/>
        </p:nvSpPr>
        <p:spPr>
          <a:xfrm>
            <a:off x="1131626" y="7174541"/>
            <a:ext cx="1819800" cy="261900"/>
          </a:xfrm>
          <a:prstGeom prst="rect">
            <a:avLst/>
          </a:prstGeom>
          <a:noFill/>
          <a:ln>
            <a:noFill/>
          </a:ln>
        </p:spPr>
        <p:txBody>
          <a:bodyPr spcFirstLastPara="1" wrap="square" lIns="130700" tIns="130700" rIns="130700" bIns="130700" anchor="t" anchorCtr="0">
            <a:noAutofit/>
          </a:bodyPr>
          <a:lstStyle/>
          <a:p>
            <a:pPr marL="0" lvl="0" indent="0" algn="ctr" rtl="0">
              <a:spcBef>
                <a:spcPts val="0"/>
              </a:spcBef>
              <a:spcAft>
                <a:spcPts val="0"/>
              </a:spcAft>
              <a:buNone/>
            </a:pPr>
            <a:r>
              <a:rPr lang="bn" sz="2100" b="1">
                <a:solidFill>
                  <a:schemeClr val="dk2"/>
                </a:solidFill>
                <a:latin typeface="Roboto Slab"/>
                <a:ea typeface="Roboto Slab"/>
                <a:cs typeface="Roboto Slab"/>
                <a:sym typeface="Roboto Slab"/>
              </a:rPr>
              <a:t>UNION</a:t>
            </a:r>
            <a:endParaRPr sz="2100" b="1">
              <a:solidFill>
                <a:schemeClr val="accent5"/>
              </a:solidFill>
              <a:latin typeface="Roboto Slab"/>
              <a:ea typeface="Roboto Slab"/>
              <a:cs typeface="Roboto Slab"/>
              <a:sym typeface="Roboto Slab"/>
            </a:endParaRPr>
          </a:p>
        </p:txBody>
      </p:sp>
      <p:sp>
        <p:nvSpPr>
          <p:cNvPr id="28" name="Google Shape;28;p4"/>
          <p:cNvSpPr txBox="1"/>
          <p:nvPr/>
        </p:nvSpPr>
        <p:spPr>
          <a:xfrm>
            <a:off x="-85841" y="7174541"/>
            <a:ext cx="1282200" cy="261900"/>
          </a:xfrm>
          <a:prstGeom prst="rect">
            <a:avLst/>
          </a:prstGeom>
          <a:noFill/>
          <a:ln>
            <a:noFill/>
          </a:ln>
        </p:spPr>
        <p:txBody>
          <a:bodyPr spcFirstLastPara="1" wrap="square" lIns="130700" tIns="130700" rIns="130700" bIns="130700" anchor="t" anchorCtr="0">
            <a:noAutofit/>
          </a:bodyPr>
          <a:lstStyle/>
          <a:p>
            <a:pPr marL="0" lvl="0" indent="0" algn="ctr" rtl="0">
              <a:spcBef>
                <a:spcPts val="0"/>
              </a:spcBef>
              <a:spcAft>
                <a:spcPts val="0"/>
              </a:spcAft>
              <a:buNone/>
            </a:pPr>
            <a:r>
              <a:rPr lang="bn" sz="2100" b="1">
                <a:solidFill>
                  <a:schemeClr val="lt1"/>
                </a:solidFill>
                <a:latin typeface="Roboto Slab"/>
                <a:ea typeface="Roboto Slab"/>
                <a:cs typeface="Roboto Slab"/>
                <a:sym typeface="Roboto Slab"/>
              </a:rPr>
              <a:t>UPAZILLA</a:t>
            </a:r>
            <a:endParaRPr sz="2100" b="1">
              <a:solidFill>
                <a:schemeClr val="lt1"/>
              </a:solidFill>
              <a:latin typeface="Roboto Slab"/>
              <a:ea typeface="Roboto Slab"/>
              <a:cs typeface="Roboto Slab"/>
              <a:sym typeface="Roboto Slab"/>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03928" y="819365"/>
            <a:ext cx="9227700" cy="808500"/>
          </a:xfrm>
          <a:prstGeom prst="rect">
            <a:avLst/>
          </a:prstGeom>
          <a:noFill/>
          <a:ln>
            <a:noFill/>
          </a:ln>
        </p:spPr>
        <p:txBody>
          <a:bodyPr spcFirstLastPara="1" wrap="square" lIns="151725" tIns="151725" rIns="151725" bIns="151725" anchor="ctr" anchorCtr="0">
            <a:noAutofit/>
          </a:bodyPr>
          <a:lstStyle>
            <a:lvl1pPr marL="0" marR="0" lvl="0" indent="0" algn="l" rtl="0">
              <a:lnSpc>
                <a:spcPct val="90000"/>
              </a:lnSpc>
              <a:spcBef>
                <a:spcPts val="0"/>
              </a:spcBef>
              <a:spcAft>
                <a:spcPts val="0"/>
              </a:spcAft>
              <a:buClr>
                <a:schemeClr val="accent5"/>
              </a:buClr>
              <a:buSzPts val="6200"/>
              <a:buFont typeface="Roboto Slab"/>
              <a:buNone/>
              <a:defRPr sz="6200" i="0" u="none" strike="noStrike" cap="none">
                <a:solidFill>
                  <a:schemeClr val="accent5"/>
                </a:solidFill>
                <a:latin typeface="Roboto Slab"/>
                <a:ea typeface="Roboto Slab"/>
                <a:cs typeface="Roboto Slab"/>
                <a:sym typeface="Roboto Slab"/>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31" name="Google Shape;31;p5"/>
          <p:cNvSpPr txBox="1">
            <a:spLocks noGrp="1"/>
          </p:cNvSpPr>
          <p:nvPr>
            <p:ph type="body" idx="1"/>
          </p:nvPr>
        </p:nvSpPr>
        <p:spPr>
          <a:xfrm>
            <a:off x="735570" y="2012500"/>
            <a:ext cx="9227700" cy="4796700"/>
          </a:xfrm>
          <a:prstGeom prst="rect">
            <a:avLst/>
          </a:prstGeom>
          <a:noFill/>
          <a:ln>
            <a:noFill/>
          </a:ln>
        </p:spPr>
        <p:txBody>
          <a:bodyPr spcFirstLastPara="1" wrap="square" lIns="151725" tIns="151725" rIns="151725" bIns="151725" anchor="t" anchorCtr="0">
            <a:noAutofit/>
          </a:bodyPr>
          <a:lstStyle>
            <a:lvl1pPr marL="457200" marR="0" lvl="0" indent="-361950" algn="l" rtl="0">
              <a:lnSpc>
                <a:spcPct val="115000"/>
              </a:lnSpc>
              <a:spcBef>
                <a:spcPts val="17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1pPr>
            <a:lvl2pPr marL="914400" marR="0" lvl="1"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2pPr>
            <a:lvl3pPr marL="1371600" marR="0" lvl="2"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3pPr>
            <a:lvl4pPr marL="1828800" marR="0" lvl="3"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4pPr>
            <a:lvl5pPr marL="2286000" marR="0" lvl="4"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5pPr>
            <a:lvl6pPr marL="2743200" marR="0" lvl="5"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6pPr>
            <a:lvl7pPr marL="3200400" marR="0" lvl="6"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7pPr>
            <a:lvl8pPr marL="3657600" marR="0" lvl="7"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8pPr>
            <a:lvl9pPr marL="4114800" marR="0" lvl="8"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
        <p:cNvGrpSpPr/>
        <p:nvPr/>
      </p:nvGrpSpPr>
      <p:grpSpPr>
        <a:xfrm>
          <a:off x="0" y="0"/>
          <a:ext cx="0" cy="0"/>
          <a:chOff x="0" y="0"/>
          <a:chExt cx="0" cy="0"/>
        </a:xfrm>
      </p:grpSpPr>
      <p:sp>
        <p:nvSpPr>
          <p:cNvPr id="33" name="Google Shape;33;p6"/>
          <p:cNvSpPr txBox="1">
            <a:spLocks noGrp="1"/>
          </p:cNvSpPr>
          <p:nvPr>
            <p:ph type="dt" idx="10"/>
          </p:nvPr>
        </p:nvSpPr>
        <p:spPr>
          <a:xfrm>
            <a:off x="735570" y="7007000"/>
            <a:ext cx="2407200" cy="402600"/>
          </a:xfrm>
          <a:prstGeom prst="rect">
            <a:avLst/>
          </a:prstGeom>
          <a:noFill/>
          <a:ln>
            <a:noFill/>
          </a:ln>
        </p:spPr>
        <p:txBody>
          <a:bodyPr spcFirstLastPara="1" wrap="square" lIns="151725" tIns="151725" rIns="151725" bIns="151725" anchor="ctr" anchorCtr="0">
            <a:noAutofit/>
          </a:bodyPr>
          <a:lstStyle>
            <a:lvl1pPr marL="0" marR="0" lvl="0" indent="0" algn="l" rtl="0">
              <a:spcBef>
                <a:spcPts val="0"/>
              </a:spcBef>
              <a:spcAft>
                <a:spcPts val="0"/>
              </a:spcAft>
              <a:buSzPts val="2400"/>
              <a:buNone/>
              <a:defRPr sz="2100">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34" name="Google Shape;34;p6"/>
          <p:cNvSpPr txBox="1">
            <a:spLocks noGrp="1"/>
          </p:cNvSpPr>
          <p:nvPr>
            <p:ph type="ftr" idx="11"/>
          </p:nvPr>
        </p:nvSpPr>
        <p:spPr>
          <a:xfrm>
            <a:off x="3544110" y="7007000"/>
            <a:ext cx="3611100" cy="402600"/>
          </a:xfrm>
          <a:prstGeom prst="rect">
            <a:avLst/>
          </a:prstGeom>
          <a:noFill/>
          <a:ln>
            <a:noFill/>
          </a:ln>
        </p:spPr>
        <p:txBody>
          <a:bodyPr spcFirstLastPara="1" wrap="square" lIns="151725" tIns="151725" rIns="151725" bIns="151725" anchor="ctr" anchorCtr="0">
            <a:noAutofit/>
          </a:bodyPr>
          <a:lstStyle>
            <a:lvl1pPr marL="0" marR="0" lvl="0" indent="0" algn="ctr" rtl="0">
              <a:spcBef>
                <a:spcPts val="0"/>
              </a:spcBef>
              <a:spcAft>
                <a:spcPts val="0"/>
              </a:spcAft>
              <a:buSzPts val="2400"/>
              <a:buNone/>
              <a:defRPr sz="2100">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35" name="Google Shape;35;p6"/>
          <p:cNvSpPr txBox="1">
            <a:spLocks noGrp="1"/>
          </p:cNvSpPr>
          <p:nvPr>
            <p:ph type="sldNum" idx="12"/>
          </p:nvPr>
        </p:nvSpPr>
        <p:spPr>
          <a:xfrm>
            <a:off x="7556310" y="7007000"/>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2100">
                <a:solidFill>
                  <a:srgbClr val="888888"/>
                </a:solidFill>
                <a:latin typeface="Calibri"/>
                <a:ea typeface="Calibri"/>
                <a:cs typeface="Calibri"/>
                <a:sym typeface="Calibri"/>
              </a:defRPr>
            </a:lvl1pPr>
            <a:lvl2pPr marL="0" marR="0" lvl="1" indent="0" algn="r" rtl="0">
              <a:spcBef>
                <a:spcPts val="0"/>
              </a:spcBef>
              <a:buNone/>
              <a:defRPr sz="2100">
                <a:solidFill>
                  <a:srgbClr val="888888"/>
                </a:solidFill>
                <a:latin typeface="Calibri"/>
                <a:ea typeface="Calibri"/>
                <a:cs typeface="Calibri"/>
                <a:sym typeface="Calibri"/>
              </a:defRPr>
            </a:lvl2pPr>
            <a:lvl3pPr marL="0" marR="0" lvl="2" indent="0" algn="r" rtl="0">
              <a:spcBef>
                <a:spcPts val="0"/>
              </a:spcBef>
              <a:buNone/>
              <a:defRPr sz="2100">
                <a:solidFill>
                  <a:srgbClr val="888888"/>
                </a:solidFill>
                <a:latin typeface="Calibri"/>
                <a:ea typeface="Calibri"/>
                <a:cs typeface="Calibri"/>
                <a:sym typeface="Calibri"/>
              </a:defRPr>
            </a:lvl3pPr>
            <a:lvl4pPr marL="0" marR="0" lvl="3" indent="0" algn="r" rtl="0">
              <a:spcBef>
                <a:spcPts val="0"/>
              </a:spcBef>
              <a:buNone/>
              <a:defRPr sz="2100">
                <a:solidFill>
                  <a:srgbClr val="888888"/>
                </a:solidFill>
                <a:latin typeface="Calibri"/>
                <a:ea typeface="Calibri"/>
                <a:cs typeface="Calibri"/>
                <a:sym typeface="Calibri"/>
              </a:defRPr>
            </a:lvl4pPr>
            <a:lvl5pPr marL="0" marR="0" lvl="4" indent="0" algn="r" rtl="0">
              <a:spcBef>
                <a:spcPts val="0"/>
              </a:spcBef>
              <a:buNone/>
              <a:defRPr sz="2100">
                <a:solidFill>
                  <a:srgbClr val="888888"/>
                </a:solidFill>
                <a:latin typeface="Calibri"/>
                <a:ea typeface="Calibri"/>
                <a:cs typeface="Calibri"/>
                <a:sym typeface="Calibri"/>
              </a:defRPr>
            </a:lvl5pPr>
            <a:lvl6pPr marL="0" marR="0" lvl="5" indent="0" algn="r" rtl="0">
              <a:spcBef>
                <a:spcPts val="0"/>
              </a:spcBef>
              <a:buNone/>
              <a:defRPr sz="2100">
                <a:solidFill>
                  <a:srgbClr val="888888"/>
                </a:solidFill>
                <a:latin typeface="Calibri"/>
                <a:ea typeface="Calibri"/>
                <a:cs typeface="Calibri"/>
                <a:sym typeface="Calibri"/>
              </a:defRPr>
            </a:lvl6pPr>
            <a:lvl7pPr marL="0" marR="0" lvl="6" indent="0" algn="r" rtl="0">
              <a:spcBef>
                <a:spcPts val="0"/>
              </a:spcBef>
              <a:buNone/>
              <a:defRPr sz="2100">
                <a:solidFill>
                  <a:srgbClr val="888888"/>
                </a:solidFill>
                <a:latin typeface="Calibri"/>
                <a:ea typeface="Calibri"/>
                <a:cs typeface="Calibri"/>
                <a:sym typeface="Calibri"/>
              </a:defRPr>
            </a:lvl7pPr>
            <a:lvl8pPr marL="0" marR="0" lvl="7" indent="0" algn="r" rtl="0">
              <a:spcBef>
                <a:spcPts val="0"/>
              </a:spcBef>
              <a:buNone/>
              <a:defRPr sz="2100">
                <a:solidFill>
                  <a:srgbClr val="888888"/>
                </a:solidFill>
                <a:latin typeface="Calibri"/>
                <a:ea typeface="Calibri"/>
                <a:cs typeface="Calibri"/>
                <a:sym typeface="Calibri"/>
              </a:defRPr>
            </a:lvl8pPr>
            <a:lvl9pPr marL="0" marR="0" lvl="8" indent="0" algn="r" rtl="0">
              <a:spcBef>
                <a:spcPts val="0"/>
              </a:spcBef>
              <a:buNone/>
              <a:defRPr sz="21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b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2">
  <p:cSld name="OBJECT_2">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811028" y="704168"/>
            <a:ext cx="9227700" cy="808500"/>
          </a:xfrm>
          <a:prstGeom prst="rect">
            <a:avLst/>
          </a:prstGeom>
          <a:noFill/>
          <a:ln>
            <a:noFill/>
          </a:ln>
        </p:spPr>
        <p:txBody>
          <a:bodyPr spcFirstLastPara="1" wrap="square" lIns="151725" tIns="151725" rIns="151725" bIns="151725" anchor="ctr" anchorCtr="0">
            <a:noAutofit/>
          </a:bodyPr>
          <a:lstStyle>
            <a:lvl1pPr marL="0" marR="0" lvl="0" indent="0" algn="l" rtl="0">
              <a:lnSpc>
                <a:spcPct val="90000"/>
              </a:lnSpc>
              <a:spcBef>
                <a:spcPts val="0"/>
              </a:spcBef>
              <a:spcAft>
                <a:spcPts val="0"/>
              </a:spcAft>
              <a:buClr>
                <a:schemeClr val="accent5"/>
              </a:buClr>
              <a:buSzPts val="6200"/>
              <a:buFont typeface="Roboto Slab"/>
              <a:buNone/>
              <a:defRPr sz="6200" i="0" u="none" strike="noStrike" cap="none">
                <a:solidFill>
                  <a:schemeClr val="accent5"/>
                </a:solidFill>
                <a:latin typeface="Roboto Slab"/>
                <a:ea typeface="Roboto Slab"/>
                <a:cs typeface="Roboto Slab"/>
                <a:sym typeface="Roboto Slab"/>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38" name="Google Shape;38;p7"/>
          <p:cNvSpPr txBox="1">
            <a:spLocks noGrp="1"/>
          </p:cNvSpPr>
          <p:nvPr>
            <p:ph type="body" idx="1"/>
          </p:nvPr>
        </p:nvSpPr>
        <p:spPr>
          <a:xfrm>
            <a:off x="735570" y="2012500"/>
            <a:ext cx="9227700" cy="4796700"/>
          </a:xfrm>
          <a:prstGeom prst="rect">
            <a:avLst/>
          </a:prstGeom>
          <a:noFill/>
          <a:ln>
            <a:noFill/>
          </a:ln>
        </p:spPr>
        <p:txBody>
          <a:bodyPr spcFirstLastPara="1" wrap="square" lIns="151725" tIns="151725" rIns="151725" bIns="151725" anchor="t" anchorCtr="0">
            <a:noAutofit/>
          </a:bodyPr>
          <a:lstStyle>
            <a:lvl1pPr marL="457200" marR="0" lvl="0" indent="-361950" algn="l" rtl="0">
              <a:lnSpc>
                <a:spcPct val="115000"/>
              </a:lnSpc>
              <a:spcBef>
                <a:spcPts val="17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1pPr>
            <a:lvl2pPr marL="914400" marR="0" lvl="1"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2pPr>
            <a:lvl3pPr marL="1371600" marR="0" lvl="2"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3pPr>
            <a:lvl4pPr marL="1828800" marR="0" lvl="3"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4pPr>
            <a:lvl5pPr marL="2286000" marR="0" lvl="4"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5pPr>
            <a:lvl6pPr marL="2743200" marR="0" lvl="5"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6pPr>
            <a:lvl7pPr marL="3200400" marR="0" lvl="6"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7pPr>
            <a:lvl8pPr marL="3657600" marR="0" lvl="7"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8pPr>
            <a:lvl9pPr marL="4114800" marR="0" lvl="8"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9pPr>
          </a:lstStyle>
          <a:p>
            <a:endParaRPr/>
          </a:p>
        </p:txBody>
      </p:sp>
      <p:sp>
        <p:nvSpPr>
          <p:cNvPr id="39" name="Google Shape;39;p7"/>
          <p:cNvSpPr txBox="1">
            <a:spLocks noGrp="1"/>
          </p:cNvSpPr>
          <p:nvPr>
            <p:ph type="sldNum" idx="12"/>
          </p:nvPr>
        </p:nvSpPr>
        <p:spPr>
          <a:xfrm>
            <a:off x="7579628" y="132497"/>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1700">
                <a:latin typeface="Roboto Condensed"/>
                <a:ea typeface="Roboto Condensed"/>
                <a:cs typeface="Roboto Condensed"/>
                <a:sym typeface="Roboto Condensed"/>
              </a:defRPr>
            </a:lvl1pPr>
            <a:lvl2pPr marL="0" marR="0" lvl="1" indent="0" algn="r" rtl="0">
              <a:spcBef>
                <a:spcPts val="0"/>
              </a:spcBef>
              <a:buNone/>
              <a:defRPr sz="1700">
                <a:latin typeface="Roboto Condensed"/>
                <a:ea typeface="Roboto Condensed"/>
                <a:cs typeface="Roboto Condensed"/>
                <a:sym typeface="Roboto Condensed"/>
              </a:defRPr>
            </a:lvl2pPr>
            <a:lvl3pPr marL="0" marR="0" lvl="2" indent="0" algn="r" rtl="0">
              <a:spcBef>
                <a:spcPts val="0"/>
              </a:spcBef>
              <a:buNone/>
              <a:defRPr sz="1700">
                <a:latin typeface="Roboto Condensed"/>
                <a:ea typeface="Roboto Condensed"/>
                <a:cs typeface="Roboto Condensed"/>
                <a:sym typeface="Roboto Condensed"/>
              </a:defRPr>
            </a:lvl3pPr>
            <a:lvl4pPr marL="0" marR="0" lvl="3" indent="0" algn="r" rtl="0">
              <a:spcBef>
                <a:spcPts val="0"/>
              </a:spcBef>
              <a:buNone/>
              <a:defRPr sz="1700">
                <a:latin typeface="Roboto Condensed"/>
                <a:ea typeface="Roboto Condensed"/>
                <a:cs typeface="Roboto Condensed"/>
                <a:sym typeface="Roboto Condensed"/>
              </a:defRPr>
            </a:lvl4pPr>
            <a:lvl5pPr marL="0" marR="0" lvl="4" indent="0" algn="r" rtl="0">
              <a:spcBef>
                <a:spcPts val="0"/>
              </a:spcBef>
              <a:buNone/>
              <a:defRPr sz="1700">
                <a:latin typeface="Roboto Condensed"/>
                <a:ea typeface="Roboto Condensed"/>
                <a:cs typeface="Roboto Condensed"/>
                <a:sym typeface="Roboto Condensed"/>
              </a:defRPr>
            </a:lvl5pPr>
            <a:lvl6pPr marL="0" marR="0" lvl="5" indent="0" algn="r" rtl="0">
              <a:spcBef>
                <a:spcPts val="0"/>
              </a:spcBef>
              <a:buNone/>
              <a:defRPr sz="1700">
                <a:latin typeface="Roboto Condensed"/>
                <a:ea typeface="Roboto Condensed"/>
                <a:cs typeface="Roboto Condensed"/>
                <a:sym typeface="Roboto Condensed"/>
              </a:defRPr>
            </a:lvl6pPr>
            <a:lvl7pPr marL="0" marR="0" lvl="6" indent="0" algn="r" rtl="0">
              <a:spcBef>
                <a:spcPts val="0"/>
              </a:spcBef>
              <a:buNone/>
              <a:defRPr sz="1700">
                <a:latin typeface="Roboto Condensed"/>
                <a:ea typeface="Roboto Condensed"/>
                <a:cs typeface="Roboto Condensed"/>
                <a:sym typeface="Roboto Condensed"/>
              </a:defRPr>
            </a:lvl7pPr>
            <a:lvl8pPr marL="0" marR="0" lvl="7" indent="0" algn="r" rtl="0">
              <a:spcBef>
                <a:spcPts val="0"/>
              </a:spcBef>
              <a:buNone/>
              <a:defRPr sz="1700">
                <a:latin typeface="Roboto Condensed"/>
                <a:ea typeface="Roboto Condensed"/>
                <a:cs typeface="Roboto Condensed"/>
                <a:sym typeface="Roboto Condensed"/>
              </a:defRPr>
            </a:lvl8pPr>
            <a:lvl9pPr marL="0" marR="0" lvl="8" indent="0" algn="r" rtl="0">
              <a:spcBef>
                <a:spcPts val="0"/>
              </a:spcBef>
              <a:buNone/>
              <a:defRPr sz="1700">
                <a:latin typeface="Roboto Condensed"/>
                <a:ea typeface="Roboto Condensed"/>
                <a:cs typeface="Roboto Condensed"/>
                <a:sym typeface="Roboto Condensed"/>
              </a:defRPr>
            </a:lvl9pPr>
          </a:lstStyle>
          <a:p>
            <a:pPr marL="0" lvl="0" indent="0" algn="r" rtl="0">
              <a:spcBef>
                <a:spcPts val="0"/>
              </a:spcBef>
              <a:spcAft>
                <a:spcPts val="0"/>
              </a:spcAft>
              <a:buNone/>
            </a:pPr>
            <a:r>
              <a:rPr lang="bn"/>
              <a:t>Deep Dive Toolkit  | SAPLING  | </a:t>
            </a:r>
            <a:fld id="{00000000-1234-1234-1234-123412341234}" type="slidenum">
              <a:rPr lang="bn">
                <a:solidFill>
                  <a:srgbClr val="888888"/>
                </a:solidFill>
              </a:rPr>
              <a:t>‹#›</a:t>
            </a:fld>
            <a:endParaRPr>
              <a:solidFill>
                <a:srgbClr val="888888"/>
              </a:solidFill>
            </a:endParaRPr>
          </a:p>
        </p:txBody>
      </p:sp>
      <p:cxnSp>
        <p:nvCxnSpPr>
          <p:cNvPr id="40" name="Google Shape;40;p7"/>
          <p:cNvCxnSpPr/>
          <p:nvPr/>
        </p:nvCxnSpPr>
        <p:spPr>
          <a:xfrm>
            <a:off x="839490" y="535128"/>
            <a:ext cx="9020400" cy="0"/>
          </a:xfrm>
          <a:prstGeom prst="straightConnector1">
            <a:avLst/>
          </a:prstGeom>
          <a:noFill/>
          <a:ln w="9525" cap="flat" cmpd="sng">
            <a:solidFill>
              <a:srgbClr val="434343"/>
            </a:solidFill>
            <a:prstDash val="solid"/>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7"/>
        <p:cNvGrpSpPr/>
        <p:nvPr/>
      </p:nvGrpSpPr>
      <p:grpSpPr>
        <a:xfrm>
          <a:off x="0" y="0"/>
          <a:ext cx="0" cy="0"/>
          <a:chOff x="0" y="0"/>
          <a:chExt cx="0" cy="0"/>
        </a:xfrm>
      </p:grpSpPr>
      <p:sp>
        <p:nvSpPr>
          <p:cNvPr id="48" name="Google Shape;48;p9"/>
          <p:cNvSpPr txBox="1">
            <a:spLocks noGrp="1"/>
          </p:cNvSpPr>
          <p:nvPr>
            <p:ph type="ctrTitle"/>
          </p:nvPr>
        </p:nvSpPr>
        <p:spPr>
          <a:xfrm>
            <a:off x="1059068" y="1818484"/>
            <a:ext cx="7708200" cy="29934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1"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49"/>
        <p:cNvGrpSpPr/>
        <p:nvPr/>
      </p:nvGrpSpPr>
      <p:grpSpPr>
        <a:xfrm>
          <a:off x="0" y="0"/>
          <a:ext cx="0" cy="0"/>
          <a:chOff x="0" y="0"/>
          <a:chExt cx="0" cy="0"/>
        </a:xfrm>
      </p:grpSpPr>
      <p:sp>
        <p:nvSpPr>
          <p:cNvPr id="50" name="Google Shape;50;p10"/>
          <p:cNvSpPr/>
          <p:nvPr/>
        </p:nvSpPr>
        <p:spPr>
          <a:xfrm>
            <a:off x="975207" y="1"/>
            <a:ext cx="8748600" cy="7222800"/>
          </a:xfrm>
          <a:prstGeom prst="rect">
            <a:avLst/>
          </a:prstGeom>
          <a:solidFill>
            <a:srgbClr val="F3F3F3"/>
          </a:solidFill>
          <a:ln>
            <a:noFill/>
          </a:ln>
        </p:spPr>
        <p:txBody>
          <a:bodyPr spcFirstLastPara="1" wrap="square" lIns="170400" tIns="170400" rIns="170400" bIns="170400" anchor="ctr" anchorCtr="0">
            <a:noAutofit/>
          </a:bodyPr>
          <a:lstStyle/>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Arial"/>
              <a:ea typeface="Arial"/>
              <a:cs typeface="Arial"/>
              <a:sym typeface="Arial"/>
            </a:endParaRPr>
          </a:p>
        </p:txBody>
      </p:sp>
      <p:cxnSp>
        <p:nvCxnSpPr>
          <p:cNvPr id="51" name="Google Shape;51;p10"/>
          <p:cNvCxnSpPr/>
          <p:nvPr/>
        </p:nvCxnSpPr>
        <p:spPr>
          <a:xfrm rot="10800000" flipH="1">
            <a:off x="975213" y="7222778"/>
            <a:ext cx="8748600" cy="3300"/>
          </a:xfrm>
          <a:prstGeom prst="straightConnector1">
            <a:avLst/>
          </a:prstGeom>
          <a:noFill/>
          <a:ln w="76200" cap="flat" cmpd="sng">
            <a:solidFill>
              <a:srgbClr val="50505F"/>
            </a:solidFill>
            <a:prstDash val="solid"/>
            <a:round/>
            <a:headEnd type="none" w="sm" len="sm"/>
            <a:tailEnd type="none" w="sm" len="sm"/>
          </a:ln>
        </p:spPr>
      </p:cxnSp>
      <p:pic>
        <p:nvPicPr>
          <p:cNvPr id="52" name="Google Shape;52;p10"/>
          <p:cNvPicPr preferRelativeResize="0"/>
          <p:nvPr/>
        </p:nvPicPr>
        <p:blipFill>
          <a:blip r:embed="rId2">
            <a:alphaModFix/>
          </a:blip>
          <a:stretch>
            <a:fillRect/>
          </a:stretch>
        </p:blipFill>
        <p:spPr>
          <a:xfrm>
            <a:off x="10046759" y="7128721"/>
            <a:ext cx="199798" cy="10574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1 3">
  <p:cSld name="OBJECT_1_3">
    <p:spTree>
      <p:nvGrpSpPr>
        <p:cNvPr id="1" name="Shape 53"/>
        <p:cNvGrpSpPr/>
        <p:nvPr/>
      </p:nvGrpSpPr>
      <p:grpSpPr>
        <a:xfrm>
          <a:off x="0" y="0"/>
          <a:ext cx="0" cy="0"/>
          <a:chOff x="0" y="0"/>
          <a:chExt cx="0" cy="0"/>
        </a:xfrm>
      </p:grpSpPr>
      <p:sp>
        <p:nvSpPr>
          <p:cNvPr id="54" name="Google Shape;54;p11"/>
          <p:cNvSpPr/>
          <p:nvPr/>
        </p:nvSpPr>
        <p:spPr>
          <a:xfrm>
            <a:off x="975207" y="1"/>
            <a:ext cx="8748600" cy="7222800"/>
          </a:xfrm>
          <a:prstGeom prst="rect">
            <a:avLst/>
          </a:prstGeom>
          <a:solidFill>
            <a:srgbClr val="F3F3F3"/>
          </a:solidFill>
          <a:ln>
            <a:noFill/>
          </a:ln>
        </p:spPr>
        <p:txBody>
          <a:bodyPr spcFirstLastPara="1" wrap="square" lIns="170400" tIns="170400" rIns="170400" bIns="170400" anchor="ctr" anchorCtr="0">
            <a:noAutofit/>
          </a:bodyPr>
          <a:lstStyle/>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Arial"/>
              <a:ea typeface="Arial"/>
              <a:cs typeface="Arial"/>
              <a:sym typeface="Arial"/>
            </a:endParaRPr>
          </a:p>
        </p:txBody>
      </p:sp>
      <p:cxnSp>
        <p:nvCxnSpPr>
          <p:cNvPr id="55" name="Google Shape;55;p11"/>
          <p:cNvCxnSpPr/>
          <p:nvPr/>
        </p:nvCxnSpPr>
        <p:spPr>
          <a:xfrm rot="10800000" flipH="1">
            <a:off x="975213" y="7222778"/>
            <a:ext cx="8748600" cy="3300"/>
          </a:xfrm>
          <a:prstGeom prst="straightConnector1">
            <a:avLst/>
          </a:prstGeom>
          <a:noFill/>
          <a:ln w="76200" cap="flat" cmpd="sng">
            <a:solidFill>
              <a:srgbClr val="50505F"/>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theme" Target="../theme/theme2.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35570" y="402500"/>
            <a:ext cx="9227700" cy="1460700"/>
          </a:xfrm>
          <a:prstGeom prst="rect">
            <a:avLst/>
          </a:prstGeom>
          <a:noFill/>
          <a:ln>
            <a:noFill/>
          </a:ln>
        </p:spPr>
        <p:txBody>
          <a:bodyPr spcFirstLastPara="1" wrap="square" lIns="151725" tIns="151725" rIns="151725" bIns="151725" anchor="ctr" anchorCtr="0">
            <a:noAutofit/>
          </a:bodyPr>
          <a:lstStyle>
            <a:lvl1pPr marL="0" marR="0" lvl="0" indent="0" algn="l" rtl="0">
              <a:lnSpc>
                <a:spcPct val="90000"/>
              </a:lnSpc>
              <a:spcBef>
                <a:spcPts val="0"/>
              </a:spcBef>
              <a:spcAft>
                <a:spcPts val="0"/>
              </a:spcAft>
              <a:buClr>
                <a:schemeClr val="accent5"/>
              </a:buClr>
              <a:buSzPts val="2400"/>
              <a:buFont typeface="Alfa Slab One"/>
              <a:buNone/>
              <a:defRPr sz="7300" b="0" i="0" u="none" strike="noStrike" cap="none">
                <a:solidFill>
                  <a:schemeClr val="accent5"/>
                </a:solidFill>
                <a:latin typeface="Alfa Slab One"/>
                <a:ea typeface="Alfa Slab One"/>
                <a:cs typeface="Alfa Slab One"/>
                <a:sym typeface="Alfa Slab One"/>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7" name="Google Shape;7;p1"/>
          <p:cNvSpPr txBox="1">
            <a:spLocks noGrp="1"/>
          </p:cNvSpPr>
          <p:nvPr>
            <p:ph type="body" idx="1"/>
          </p:nvPr>
        </p:nvSpPr>
        <p:spPr>
          <a:xfrm>
            <a:off x="735570" y="2012500"/>
            <a:ext cx="9227700" cy="4796700"/>
          </a:xfrm>
          <a:prstGeom prst="rect">
            <a:avLst/>
          </a:prstGeom>
          <a:noFill/>
          <a:ln>
            <a:noFill/>
          </a:ln>
        </p:spPr>
        <p:txBody>
          <a:bodyPr spcFirstLastPara="1" wrap="square" lIns="151725" tIns="151725" rIns="151725" bIns="151725" anchor="t" anchorCtr="0">
            <a:noAutofit/>
          </a:bodyPr>
          <a:lstStyle>
            <a:lvl1pPr marL="457200" marR="0" lvl="0" indent="-527050" algn="l" rtl="0">
              <a:lnSpc>
                <a:spcPct val="90000"/>
              </a:lnSpc>
              <a:spcBef>
                <a:spcPts val="1700"/>
              </a:spcBef>
              <a:spcAft>
                <a:spcPts val="0"/>
              </a:spcAft>
              <a:buClr>
                <a:schemeClr val="dk1"/>
              </a:buClr>
              <a:buSzPts val="4700"/>
              <a:buFont typeface="Arial"/>
              <a:buChar char="•"/>
              <a:defRPr sz="4700" b="0" i="0" u="none" strike="noStrike" cap="none">
                <a:solidFill>
                  <a:schemeClr val="dk1"/>
                </a:solidFill>
                <a:latin typeface="Roboto"/>
                <a:ea typeface="Roboto"/>
                <a:cs typeface="Roboto"/>
                <a:sym typeface="Roboto"/>
              </a:defRPr>
            </a:lvl1pPr>
            <a:lvl2pPr marL="914400" marR="0" lvl="1" indent="-482600" algn="l" rtl="0">
              <a:lnSpc>
                <a:spcPct val="90000"/>
              </a:lnSpc>
              <a:spcBef>
                <a:spcPts val="900"/>
              </a:spcBef>
              <a:spcAft>
                <a:spcPts val="0"/>
              </a:spcAft>
              <a:buClr>
                <a:schemeClr val="dk1"/>
              </a:buClr>
              <a:buSzPts val="4000"/>
              <a:buFont typeface="Arial"/>
              <a:buChar char="•"/>
              <a:defRPr sz="4000" b="0" i="0" u="none" strike="noStrike" cap="none">
                <a:solidFill>
                  <a:schemeClr val="dk1"/>
                </a:solidFill>
                <a:latin typeface="Roboto"/>
                <a:ea typeface="Roboto"/>
                <a:cs typeface="Roboto"/>
                <a:sym typeface="Roboto"/>
              </a:defRPr>
            </a:lvl2pPr>
            <a:lvl3pPr marL="1371600" marR="0" lvl="2" indent="-438150" algn="l" rtl="0">
              <a:lnSpc>
                <a:spcPct val="90000"/>
              </a:lnSpc>
              <a:spcBef>
                <a:spcPts val="900"/>
              </a:spcBef>
              <a:spcAft>
                <a:spcPts val="0"/>
              </a:spcAft>
              <a:buClr>
                <a:schemeClr val="dk1"/>
              </a:buClr>
              <a:buSzPts val="3300"/>
              <a:buFont typeface="Arial"/>
              <a:buChar char="•"/>
              <a:defRPr sz="3300" b="0" i="0" u="none" strike="noStrike" cap="none">
                <a:solidFill>
                  <a:schemeClr val="dk1"/>
                </a:solidFill>
                <a:latin typeface="Roboto"/>
                <a:ea typeface="Roboto"/>
                <a:cs typeface="Roboto"/>
                <a:sym typeface="Roboto"/>
              </a:defRPr>
            </a:lvl3pPr>
            <a:lvl4pPr marL="1828800" marR="0" lvl="3"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Roboto"/>
                <a:ea typeface="Roboto"/>
                <a:cs typeface="Roboto"/>
                <a:sym typeface="Roboto"/>
              </a:defRPr>
            </a:lvl4pPr>
            <a:lvl5pPr marL="2286000" marR="0" lvl="4"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Roboto"/>
                <a:ea typeface="Roboto"/>
                <a:cs typeface="Roboto"/>
                <a:sym typeface="Roboto"/>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735570" y="7007000"/>
            <a:ext cx="2407200" cy="402600"/>
          </a:xfrm>
          <a:prstGeom prst="rect">
            <a:avLst/>
          </a:prstGeom>
          <a:noFill/>
          <a:ln>
            <a:noFill/>
          </a:ln>
        </p:spPr>
        <p:txBody>
          <a:bodyPr spcFirstLastPara="1" wrap="square" lIns="151725" tIns="151725" rIns="151725" bIns="151725" anchor="ctr" anchorCtr="0">
            <a:noAutofit/>
          </a:bodyPr>
          <a:lstStyle>
            <a:lvl1pPr marL="0" marR="0" lvl="0" indent="0" algn="l" rtl="0">
              <a:spcBef>
                <a:spcPts val="0"/>
              </a:spcBef>
              <a:spcAft>
                <a:spcPts val="0"/>
              </a:spcAft>
              <a:buSzPts val="2400"/>
              <a:buNone/>
              <a:defRPr sz="2100" b="0" i="0" u="none" strike="noStrike" cap="none">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544110" y="7007000"/>
            <a:ext cx="3611100" cy="402600"/>
          </a:xfrm>
          <a:prstGeom prst="rect">
            <a:avLst/>
          </a:prstGeom>
          <a:noFill/>
          <a:ln>
            <a:noFill/>
          </a:ln>
        </p:spPr>
        <p:txBody>
          <a:bodyPr spcFirstLastPara="1" wrap="square" lIns="151725" tIns="151725" rIns="151725" bIns="151725" anchor="ctr" anchorCtr="0">
            <a:noAutofit/>
          </a:bodyPr>
          <a:lstStyle>
            <a:lvl1pPr marL="0" marR="0" lvl="0" indent="0" algn="ctr" rtl="0">
              <a:spcBef>
                <a:spcPts val="0"/>
              </a:spcBef>
              <a:spcAft>
                <a:spcPts val="0"/>
              </a:spcAft>
              <a:buSzPts val="2400"/>
              <a:buNone/>
              <a:defRPr sz="2100" b="0" i="0" u="none" strike="noStrike" cap="none">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7556310" y="7007000"/>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2100" b="0" i="0" u="none" strike="noStrike" cap="none">
                <a:solidFill>
                  <a:srgbClr val="888888"/>
                </a:solidFill>
                <a:latin typeface="Calibri"/>
                <a:ea typeface="Calibri"/>
                <a:cs typeface="Calibri"/>
                <a:sym typeface="Calibri"/>
              </a:defRPr>
            </a:lvl1pPr>
            <a:lvl2pPr marL="0" marR="0" lvl="1" indent="0" algn="r" rtl="0">
              <a:spcBef>
                <a:spcPts val="0"/>
              </a:spcBef>
              <a:buNone/>
              <a:defRPr sz="2100" b="0" i="0" u="none" strike="noStrike" cap="none">
                <a:solidFill>
                  <a:srgbClr val="888888"/>
                </a:solidFill>
                <a:latin typeface="Calibri"/>
                <a:ea typeface="Calibri"/>
                <a:cs typeface="Calibri"/>
                <a:sym typeface="Calibri"/>
              </a:defRPr>
            </a:lvl2pPr>
            <a:lvl3pPr marL="0" marR="0" lvl="2" indent="0" algn="r" rtl="0">
              <a:spcBef>
                <a:spcPts val="0"/>
              </a:spcBef>
              <a:buNone/>
              <a:defRPr sz="2100" b="0" i="0" u="none" strike="noStrike" cap="none">
                <a:solidFill>
                  <a:srgbClr val="888888"/>
                </a:solidFill>
                <a:latin typeface="Calibri"/>
                <a:ea typeface="Calibri"/>
                <a:cs typeface="Calibri"/>
                <a:sym typeface="Calibri"/>
              </a:defRPr>
            </a:lvl3pPr>
            <a:lvl4pPr marL="0" marR="0" lvl="3" indent="0" algn="r" rtl="0">
              <a:spcBef>
                <a:spcPts val="0"/>
              </a:spcBef>
              <a:buNone/>
              <a:defRPr sz="2100" b="0" i="0" u="none" strike="noStrike" cap="none">
                <a:solidFill>
                  <a:srgbClr val="888888"/>
                </a:solidFill>
                <a:latin typeface="Calibri"/>
                <a:ea typeface="Calibri"/>
                <a:cs typeface="Calibri"/>
                <a:sym typeface="Calibri"/>
              </a:defRPr>
            </a:lvl4pPr>
            <a:lvl5pPr marL="0" marR="0" lvl="4" indent="0" algn="r" rtl="0">
              <a:spcBef>
                <a:spcPts val="0"/>
              </a:spcBef>
              <a:buNone/>
              <a:defRPr sz="2100" b="0" i="0" u="none" strike="noStrike" cap="none">
                <a:solidFill>
                  <a:srgbClr val="888888"/>
                </a:solidFill>
                <a:latin typeface="Calibri"/>
                <a:ea typeface="Calibri"/>
                <a:cs typeface="Calibri"/>
                <a:sym typeface="Calibri"/>
              </a:defRPr>
            </a:lvl5pPr>
            <a:lvl6pPr marL="0" marR="0" lvl="5" indent="0" algn="r" rtl="0">
              <a:spcBef>
                <a:spcPts val="0"/>
              </a:spcBef>
              <a:buNone/>
              <a:defRPr sz="2100" b="0" i="0" u="none" strike="noStrike" cap="none">
                <a:solidFill>
                  <a:srgbClr val="888888"/>
                </a:solidFill>
                <a:latin typeface="Calibri"/>
                <a:ea typeface="Calibri"/>
                <a:cs typeface="Calibri"/>
                <a:sym typeface="Calibri"/>
              </a:defRPr>
            </a:lvl6pPr>
            <a:lvl7pPr marL="0" marR="0" lvl="6" indent="0" algn="r" rtl="0">
              <a:spcBef>
                <a:spcPts val="0"/>
              </a:spcBef>
              <a:buNone/>
              <a:defRPr sz="2100" b="0" i="0" u="none" strike="noStrike" cap="none">
                <a:solidFill>
                  <a:srgbClr val="888888"/>
                </a:solidFill>
                <a:latin typeface="Calibri"/>
                <a:ea typeface="Calibri"/>
                <a:cs typeface="Calibri"/>
                <a:sym typeface="Calibri"/>
              </a:defRPr>
            </a:lvl7pPr>
            <a:lvl8pPr marL="0" marR="0" lvl="7" indent="0" algn="r" rtl="0">
              <a:spcBef>
                <a:spcPts val="0"/>
              </a:spcBef>
              <a:buNone/>
              <a:defRPr sz="2100" b="0" i="0" u="none" strike="noStrike" cap="none">
                <a:solidFill>
                  <a:srgbClr val="888888"/>
                </a:solidFill>
                <a:latin typeface="Calibri"/>
                <a:ea typeface="Calibri"/>
                <a:cs typeface="Calibri"/>
                <a:sym typeface="Calibri"/>
              </a:defRPr>
            </a:lvl8pPr>
            <a:lvl9pPr marL="0" marR="0" lvl="8" indent="0" algn="r" rtl="0">
              <a:spcBef>
                <a:spcPts val="0"/>
              </a:spcBef>
              <a:buNone/>
              <a:defRPr sz="2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b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735577" y="602753"/>
            <a:ext cx="9227700" cy="337200"/>
          </a:xfrm>
          <a:prstGeom prst="rect">
            <a:avLst/>
          </a:prstGeom>
          <a:noFill/>
          <a:ln>
            <a:noFill/>
          </a:ln>
        </p:spPr>
        <p:txBody>
          <a:bodyPr spcFirstLastPara="1" wrap="square" lIns="170400" tIns="170400" rIns="170400" bIns="170400" anchor="ctr" anchorCtr="0">
            <a:noAutofit/>
          </a:bodyPr>
          <a:lstStyle>
            <a:lvl1pPr marR="0" lvl="0" algn="l" rtl="0">
              <a:lnSpc>
                <a:spcPct val="90000"/>
              </a:lnSpc>
              <a:spcBef>
                <a:spcPts val="0"/>
              </a:spcBef>
              <a:spcAft>
                <a:spcPts val="0"/>
              </a:spcAft>
              <a:buClr>
                <a:schemeClr val="dk2"/>
              </a:buClr>
              <a:buSzPts val="6200"/>
              <a:buFont typeface="Roboto Slab"/>
              <a:buNone/>
              <a:defRPr sz="6200" b="1" i="0" u="none" strike="noStrike" cap="none">
                <a:solidFill>
                  <a:schemeClr val="dk2"/>
                </a:solidFill>
                <a:latin typeface="Roboto Slab"/>
                <a:ea typeface="Roboto Slab"/>
                <a:cs typeface="Roboto Slab"/>
                <a:sym typeface="Roboto Slab"/>
              </a:defRPr>
            </a:lvl1pPr>
            <a:lvl2pPr lvl="1"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2pPr>
            <a:lvl3pPr lvl="2"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3pPr>
            <a:lvl4pPr lvl="3"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4pPr>
            <a:lvl5pPr lvl="4"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5pPr>
            <a:lvl6pPr lvl="5"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6pPr>
            <a:lvl7pPr lvl="6"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7pPr>
            <a:lvl8pPr lvl="7"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8pPr>
            <a:lvl9pPr lvl="8"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9pPr>
          </a:lstStyle>
          <a:p>
            <a:endParaRPr/>
          </a:p>
        </p:txBody>
      </p:sp>
      <p:sp>
        <p:nvSpPr>
          <p:cNvPr id="43" name="Google Shape;43;p8"/>
          <p:cNvSpPr txBox="1">
            <a:spLocks noGrp="1"/>
          </p:cNvSpPr>
          <p:nvPr>
            <p:ph type="body" idx="1"/>
          </p:nvPr>
        </p:nvSpPr>
        <p:spPr>
          <a:xfrm>
            <a:off x="735571" y="2012500"/>
            <a:ext cx="9227700" cy="4796700"/>
          </a:xfrm>
          <a:prstGeom prst="rect">
            <a:avLst/>
          </a:prstGeom>
          <a:noFill/>
          <a:ln>
            <a:noFill/>
          </a:ln>
        </p:spPr>
        <p:txBody>
          <a:bodyPr spcFirstLastPara="1" wrap="square" lIns="170400" tIns="170400" rIns="170400" bIns="170400" anchor="t" anchorCtr="0">
            <a:noAutofit/>
          </a:bodyPr>
          <a:lstStyle>
            <a:lvl1pPr marL="457200" marR="0" lvl="0" indent="-622300" algn="l" rtl="0">
              <a:lnSpc>
                <a:spcPct val="90000"/>
              </a:lnSpc>
              <a:spcBef>
                <a:spcPts val="2200"/>
              </a:spcBef>
              <a:spcAft>
                <a:spcPts val="0"/>
              </a:spcAft>
              <a:buClr>
                <a:srgbClr val="434343"/>
              </a:buClr>
              <a:buSzPts val="6200"/>
              <a:buFont typeface="Arial"/>
              <a:buChar char="•"/>
              <a:defRPr sz="6200" b="0" i="0" u="none" strike="noStrike" cap="none">
                <a:solidFill>
                  <a:srgbClr val="434343"/>
                </a:solidFill>
                <a:latin typeface="Roboto"/>
                <a:ea typeface="Roboto"/>
                <a:cs typeface="Roboto"/>
                <a:sym typeface="Roboto"/>
              </a:defRPr>
            </a:lvl1pPr>
            <a:lvl2pPr marL="914400" marR="0" lvl="1" indent="-558800" algn="l" rtl="0">
              <a:lnSpc>
                <a:spcPct val="90000"/>
              </a:lnSpc>
              <a:spcBef>
                <a:spcPts val="1000"/>
              </a:spcBef>
              <a:spcAft>
                <a:spcPts val="0"/>
              </a:spcAft>
              <a:buClr>
                <a:srgbClr val="434343"/>
              </a:buClr>
              <a:buSzPts val="5200"/>
              <a:buFont typeface="Arial"/>
              <a:buChar char="•"/>
              <a:defRPr sz="5200" b="0" i="0" u="none" strike="noStrike" cap="none">
                <a:solidFill>
                  <a:srgbClr val="434343"/>
                </a:solidFill>
                <a:latin typeface="Roboto"/>
                <a:ea typeface="Roboto"/>
                <a:cs typeface="Roboto"/>
                <a:sym typeface="Roboto"/>
              </a:defRPr>
            </a:lvl2pPr>
            <a:lvl3pPr marL="1371600" marR="0" lvl="2" indent="-501650" algn="l" rtl="0">
              <a:lnSpc>
                <a:spcPct val="90000"/>
              </a:lnSpc>
              <a:spcBef>
                <a:spcPts val="1000"/>
              </a:spcBef>
              <a:spcAft>
                <a:spcPts val="0"/>
              </a:spcAft>
              <a:buClr>
                <a:srgbClr val="434343"/>
              </a:buClr>
              <a:buSzPts val="4300"/>
              <a:buFont typeface="Arial"/>
              <a:buChar char="•"/>
              <a:defRPr sz="4300" b="0" i="0" u="none" strike="noStrike" cap="none">
                <a:solidFill>
                  <a:srgbClr val="434343"/>
                </a:solidFill>
                <a:latin typeface="Roboto"/>
                <a:ea typeface="Roboto"/>
                <a:cs typeface="Roboto"/>
                <a:sym typeface="Roboto"/>
              </a:defRPr>
            </a:lvl3pPr>
            <a:lvl4pPr marL="1828800" marR="0" lvl="3"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Roboto"/>
                <a:ea typeface="Roboto"/>
                <a:cs typeface="Roboto"/>
                <a:sym typeface="Roboto"/>
              </a:defRPr>
            </a:lvl4pPr>
            <a:lvl5pPr marL="2286000" marR="0" lvl="4"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Roboto"/>
                <a:ea typeface="Roboto"/>
                <a:cs typeface="Roboto"/>
                <a:sym typeface="Roboto"/>
              </a:defRPr>
            </a:lvl5pPr>
            <a:lvl6pPr marL="2743200" marR="0" lvl="5"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Calibri"/>
                <a:ea typeface="Calibri"/>
                <a:cs typeface="Calibri"/>
                <a:sym typeface="Calibri"/>
              </a:defRPr>
            </a:lvl6pPr>
            <a:lvl7pPr marL="3200400" marR="0" lvl="6"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Calibri"/>
                <a:ea typeface="Calibri"/>
                <a:cs typeface="Calibri"/>
                <a:sym typeface="Calibri"/>
              </a:defRPr>
            </a:lvl7pPr>
            <a:lvl8pPr marL="3657600" marR="0" lvl="7"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Calibri"/>
                <a:ea typeface="Calibri"/>
                <a:cs typeface="Calibri"/>
                <a:sym typeface="Calibri"/>
              </a:defRPr>
            </a:lvl8pPr>
            <a:lvl9pPr marL="4114800" marR="0" lvl="8"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Calibri"/>
                <a:ea typeface="Calibri"/>
                <a:cs typeface="Calibri"/>
                <a:sym typeface="Calibri"/>
              </a:defRPr>
            </a:lvl9pPr>
          </a:lstStyle>
          <a:p>
            <a:endParaRPr/>
          </a:p>
        </p:txBody>
      </p:sp>
      <p:sp>
        <p:nvSpPr>
          <p:cNvPr id="44" name="Google Shape;44;p8"/>
          <p:cNvSpPr txBox="1">
            <a:spLocks noGrp="1"/>
          </p:cNvSpPr>
          <p:nvPr>
            <p:ph type="dt" idx="10"/>
          </p:nvPr>
        </p:nvSpPr>
        <p:spPr>
          <a:xfrm>
            <a:off x="735571" y="7007000"/>
            <a:ext cx="2407800" cy="402900"/>
          </a:xfrm>
          <a:prstGeom prst="rect">
            <a:avLst/>
          </a:prstGeom>
          <a:noFill/>
          <a:ln>
            <a:noFill/>
          </a:ln>
        </p:spPr>
        <p:txBody>
          <a:bodyPr spcFirstLastPara="1" wrap="square" lIns="170400" tIns="170400" rIns="170400" bIns="170400" anchor="ctr" anchorCtr="0">
            <a:noAutofit/>
          </a:bodyPr>
          <a:lstStyle>
            <a:lvl1pPr marR="0" lvl="0" algn="l" rtl="0">
              <a:lnSpc>
                <a:spcPct val="100000"/>
              </a:lnSpc>
              <a:spcBef>
                <a:spcPts val="0"/>
              </a:spcBef>
              <a:spcAft>
                <a:spcPts val="0"/>
              </a:spcAft>
              <a:buClr>
                <a:srgbClr val="888888"/>
              </a:buClr>
              <a:buSzPts val="3100"/>
              <a:buFont typeface="Calibri"/>
              <a:buNone/>
              <a:defRPr sz="2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9pPr>
          </a:lstStyle>
          <a:p>
            <a:endParaRPr/>
          </a:p>
        </p:txBody>
      </p:sp>
      <p:sp>
        <p:nvSpPr>
          <p:cNvPr id="45" name="Google Shape;45;p8"/>
          <p:cNvSpPr txBox="1">
            <a:spLocks noGrp="1"/>
          </p:cNvSpPr>
          <p:nvPr>
            <p:ph type="ftr" idx="11"/>
          </p:nvPr>
        </p:nvSpPr>
        <p:spPr>
          <a:xfrm>
            <a:off x="3544111" y="7007000"/>
            <a:ext cx="3610500" cy="402900"/>
          </a:xfrm>
          <a:prstGeom prst="rect">
            <a:avLst/>
          </a:prstGeom>
          <a:noFill/>
          <a:ln>
            <a:noFill/>
          </a:ln>
        </p:spPr>
        <p:txBody>
          <a:bodyPr spcFirstLastPara="1" wrap="square" lIns="170400" tIns="170400" rIns="170400" bIns="170400" anchor="ctr" anchorCtr="0">
            <a:noAutofit/>
          </a:bodyPr>
          <a:lstStyle>
            <a:lvl1pPr marR="0" lvl="0" algn="ctr" rtl="0">
              <a:lnSpc>
                <a:spcPct val="100000"/>
              </a:lnSpc>
              <a:spcBef>
                <a:spcPts val="0"/>
              </a:spcBef>
              <a:spcAft>
                <a:spcPts val="0"/>
              </a:spcAft>
              <a:buClr>
                <a:srgbClr val="888888"/>
              </a:buClr>
              <a:buSzPts val="3100"/>
              <a:buFont typeface="Calibri"/>
              <a:buNone/>
              <a:defRPr sz="2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9pPr>
          </a:lstStyle>
          <a:p>
            <a:endParaRPr/>
          </a:p>
        </p:txBody>
      </p:sp>
      <p:sp>
        <p:nvSpPr>
          <p:cNvPr id="46" name="Google Shape;46;p8"/>
          <p:cNvSpPr txBox="1">
            <a:spLocks noGrp="1"/>
          </p:cNvSpPr>
          <p:nvPr>
            <p:ph type="sldNum" idx="12"/>
          </p:nvPr>
        </p:nvSpPr>
        <p:spPr>
          <a:xfrm>
            <a:off x="7556311" y="7007000"/>
            <a:ext cx="2407800" cy="402900"/>
          </a:xfrm>
          <a:prstGeom prst="rect">
            <a:avLst/>
          </a:prstGeom>
          <a:noFill/>
          <a:ln>
            <a:noFill/>
          </a:ln>
        </p:spPr>
        <p:txBody>
          <a:bodyPr spcFirstLastPara="1" wrap="square" lIns="197825" tIns="98875" rIns="197825" bIns="98875" anchor="ctr" anchorCtr="0">
            <a:noAutofit/>
          </a:bodyPr>
          <a:lstStyle>
            <a:lvl1pPr marL="0" marR="0" lvl="0"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bn"/>
              <a:t>‹#›</a:t>
            </a:fld>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37"/>
          <p:cNvSpPr txBox="1"/>
          <p:nvPr/>
        </p:nvSpPr>
        <p:spPr>
          <a:xfrm>
            <a:off x="7597198" y="267525"/>
            <a:ext cx="2712000" cy="565500"/>
          </a:xfrm>
          <a:prstGeom prst="rect">
            <a:avLst/>
          </a:prstGeom>
          <a:noFill/>
          <a:ln>
            <a:noFill/>
          </a:ln>
        </p:spPr>
        <p:txBody>
          <a:bodyPr spcFirstLastPara="1" wrap="square" lIns="91425" tIns="91425" rIns="91425" bIns="91425" anchor="ctr" anchorCtr="0">
            <a:noAutofit/>
          </a:bodyPr>
          <a:lstStyle/>
          <a:p>
            <a:pPr lvl="0" algn="r"/>
            <a:r>
              <a:rPr lang="fr-FR" sz="1600" b="1" dirty="0">
                <a:solidFill>
                  <a:schemeClr val="dk1"/>
                </a:solidFill>
                <a:latin typeface="Roboto"/>
                <a:ea typeface="Roboto"/>
                <a:cs typeface="Roboto"/>
                <a:sym typeface="Roboto"/>
              </a:rPr>
              <a:t>CCH pour le WASH</a:t>
            </a:r>
            <a:endParaRPr lang="fr-FR" sz="1600" dirty="0">
              <a:solidFill>
                <a:schemeClr val="dk1"/>
              </a:solidFill>
              <a:latin typeface="Roboto"/>
              <a:ea typeface="Roboto"/>
              <a:cs typeface="Roboto"/>
              <a:sym typeface="Roboto"/>
            </a:endParaRPr>
          </a:p>
        </p:txBody>
      </p:sp>
      <p:sp>
        <p:nvSpPr>
          <p:cNvPr id="342" name="Google Shape;342;p37"/>
          <p:cNvSpPr txBox="1"/>
          <p:nvPr/>
        </p:nvSpPr>
        <p:spPr>
          <a:xfrm>
            <a:off x="753150" y="554613"/>
            <a:ext cx="4326850" cy="523190"/>
          </a:xfrm>
          <a:prstGeom prst="rect">
            <a:avLst/>
          </a:prstGeom>
          <a:noFill/>
          <a:ln>
            <a:noFill/>
          </a:ln>
        </p:spPr>
        <p:txBody>
          <a:bodyPr spcFirstLastPara="1" wrap="square" lIns="91425" tIns="91425" rIns="91425" bIns="91425" anchor="t" anchorCtr="0">
            <a:spAutoFit/>
          </a:bodyPr>
          <a:lstStyle/>
          <a:p>
            <a:pPr lvl="0"/>
            <a:r>
              <a:rPr lang="fr-FR" sz="2200" b="1" dirty="0" smtClean="0">
                <a:solidFill>
                  <a:schemeClr val="dk1"/>
                </a:solidFill>
                <a:latin typeface="Roboto"/>
                <a:ea typeface="Roboto"/>
                <a:cs typeface="Roboto"/>
                <a:sym typeface="Roboto"/>
              </a:rPr>
              <a:t>CARTOGRAPHIE DU PARCOURS </a:t>
            </a:r>
            <a:endParaRPr lang="fr-FR" sz="2200" b="1" dirty="0">
              <a:solidFill>
                <a:schemeClr val="dk1"/>
              </a:solidFill>
              <a:latin typeface="Roboto"/>
              <a:ea typeface="Roboto"/>
              <a:cs typeface="Roboto"/>
              <a:sym typeface="Roboto"/>
            </a:endParaRPr>
          </a:p>
        </p:txBody>
      </p:sp>
      <p:sp>
        <p:nvSpPr>
          <p:cNvPr id="343" name="Google Shape;343;p37"/>
          <p:cNvSpPr/>
          <p:nvPr/>
        </p:nvSpPr>
        <p:spPr>
          <a:xfrm>
            <a:off x="307350" y="1077345"/>
            <a:ext cx="5451600" cy="1764659"/>
          </a:xfrm>
          <a:prstGeom prst="rect">
            <a:avLst/>
          </a:prstGeom>
          <a:noFill/>
          <a:ln>
            <a:noFill/>
          </a:ln>
        </p:spPr>
        <p:txBody>
          <a:bodyPr spcFirstLastPara="1" wrap="square" lIns="91425" tIns="91425" rIns="737975" bIns="91425" anchor="ctr" anchorCtr="0">
            <a:noAutofit/>
          </a:bodyPr>
          <a:lstStyle/>
          <a:p>
            <a:pPr lvl="0">
              <a:lnSpc>
                <a:spcPct val="115000"/>
              </a:lnSpc>
            </a:pPr>
            <a:r>
              <a:rPr lang="fr-FR" sz="1100" dirty="0">
                <a:solidFill>
                  <a:srgbClr val="181818"/>
                </a:solidFill>
                <a:latin typeface="Roboto"/>
                <a:ea typeface="Roboto"/>
                <a:cs typeface="Roboto"/>
                <a:sym typeface="Roboto"/>
              </a:rPr>
              <a:t>Une </a:t>
            </a:r>
            <a:r>
              <a:rPr lang="fr-FR" sz="1100" dirty="0" smtClean="0">
                <a:solidFill>
                  <a:srgbClr val="181818"/>
                </a:solidFill>
                <a:latin typeface="Roboto"/>
                <a:ea typeface="Roboto"/>
                <a:cs typeface="Roboto"/>
                <a:sym typeface="Roboto"/>
              </a:rPr>
              <a:t>cartographie du </a:t>
            </a:r>
            <a:r>
              <a:rPr lang="fr-FR" sz="1100" dirty="0">
                <a:solidFill>
                  <a:srgbClr val="181818"/>
                </a:solidFill>
                <a:latin typeface="Roboto"/>
                <a:ea typeface="Roboto"/>
                <a:cs typeface="Roboto"/>
                <a:sym typeface="Roboto"/>
              </a:rPr>
              <a:t>parcours est un outil polyvalent qui présente visuellement l'expérience d'une partie prenante dans l'exécution d'une tâche ou d'un travail - par exemple la collecte d'eau pour l'usage domestique, le lavage ou l'achat de latrines - en une série d'étapes ou de "points de contact". Il est important de noter qu'une carte de parcours affiche également tous les obstacles ou "points douloureux" qu'une partie prenante rencontre à chaque étape, ainsi que les atouts et les opportunités à prendre en compte pour trouver des solutions.</a:t>
            </a:r>
            <a:endParaRPr sz="1100" dirty="0">
              <a:solidFill>
                <a:srgbClr val="181818"/>
              </a:solidFill>
              <a:latin typeface="Roboto"/>
              <a:ea typeface="Roboto"/>
              <a:cs typeface="Roboto"/>
              <a:sym typeface="Roboto"/>
            </a:endParaRPr>
          </a:p>
        </p:txBody>
      </p:sp>
      <p:sp>
        <p:nvSpPr>
          <p:cNvPr id="344" name="Google Shape;344;p37"/>
          <p:cNvSpPr/>
          <p:nvPr/>
        </p:nvSpPr>
        <p:spPr>
          <a:xfrm>
            <a:off x="307350" y="2761488"/>
            <a:ext cx="5115600" cy="1097837"/>
          </a:xfrm>
          <a:prstGeom prst="rect">
            <a:avLst/>
          </a:prstGeom>
          <a:noFill/>
          <a:ln w="9525" cap="flat" cmpd="sng">
            <a:solidFill>
              <a:srgbClr val="0C4E5A"/>
            </a:solidFill>
            <a:prstDash val="solid"/>
            <a:round/>
            <a:headEnd type="none" w="sm" len="sm"/>
            <a:tailEnd type="none" w="sm" len="sm"/>
          </a:ln>
        </p:spPr>
        <p:txBody>
          <a:bodyPr spcFirstLastPara="1" wrap="square" lIns="91425" tIns="91425" rIns="180000" bIns="91425" anchor="ctr" anchorCtr="0">
            <a:noAutofit/>
          </a:bodyPr>
          <a:lstStyle/>
          <a:p>
            <a:pPr lvl="0">
              <a:lnSpc>
                <a:spcPct val="115000"/>
              </a:lnSpc>
            </a:pPr>
            <a:r>
              <a:rPr lang="bn" sz="1100" b="1" dirty="0" smtClean="0">
                <a:solidFill>
                  <a:srgbClr val="0C4E5A"/>
                </a:solidFill>
                <a:latin typeface="Roboto"/>
                <a:ea typeface="Roboto"/>
                <a:cs typeface="Roboto"/>
                <a:sym typeface="Roboto"/>
              </a:rPr>
              <a:t>OBJECTI</a:t>
            </a:r>
            <a:r>
              <a:rPr lang="fr-FR" sz="1100" b="1" dirty="0">
                <a:solidFill>
                  <a:srgbClr val="0C4E5A"/>
                </a:solidFill>
                <a:latin typeface="Roboto"/>
                <a:ea typeface="Roboto"/>
                <a:cs typeface="Roboto"/>
                <a:sym typeface="Roboto"/>
              </a:rPr>
              <a:t>F</a:t>
            </a:r>
            <a:endParaRPr sz="1100" b="1" dirty="0">
              <a:solidFill>
                <a:srgbClr val="0C4E5A"/>
              </a:solidFill>
              <a:latin typeface="Roboto"/>
              <a:ea typeface="Roboto"/>
              <a:cs typeface="Roboto"/>
              <a:sym typeface="Roboto"/>
            </a:endParaRPr>
          </a:p>
          <a:p>
            <a:pPr marL="0" lvl="0" indent="0" algn="l" rtl="0">
              <a:lnSpc>
                <a:spcPct val="115000"/>
              </a:lnSpc>
              <a:spcBef>
                <a:spcPts val="0"/>
              </a:spcBef>
              <a:spcAft>
                <a:spcPts val="0"/>
              </a:spcAft>
              <a:buNone/>
            </a:pPr>
            <a:endParaRPr sz="1100" dirty="0">
              <a:solidFill>
                <a:srgbClr val="181818"/>
              </a:solidFill>
              <a:latin typeface="Roboto"/>
              <a:ea typeface="Roboto"/>
              <a:cs typeface="Roboto"/>
              <a:sym typeface="Roboto"/>
            </a:endParaRPr>
          </a:p>
          <a:p>
            <a:pPr lvl="0">
              <a:lnSpc>
                <a:spcPct val="115000"/>
              </a:lnSpc>
            </a:pPr>
            <a:r>
              <a:rPr lang="fr-FR" sz="1100" dirty="0">
                <a:solidFill>
                  <a:srgbClr val="181818"/>
                </a:solidFill>
                <a:latin typeface="Roboto"/>
                <a:ea typeface="Roboto"/>
                <a:cs typeface="Roboto"/>
                <a:sym typeface="Roboto"/>
              </a:rPr>
              <a:t>La cartographie du parcours est un moyen visuel de comprendre les étapes et les obstacles rencontrés par les parties prenantes lorsqu'elles exécutent une tâche ou un travail.</a:t>
            </a:r>
            <a:endParaRPr sz="1100" dirty="0">
              <a:solidFill>
                <a:srgbClr val="181818"/>
              </a:solidFill>
              <a:latin typeface="Roboto"/>
              <a:ea typeface="Roboto"/>
              <a:cs typeface="Roboto"/>
              <a:sym typeface="Roboto"/>
            </a:endParaRPr>
          </a:p>
        </p:txBody>
      </p:sp>
      <p:sp>
        <p:nvSpPr>
          <p:cNvPr id="345" name="Google Shape;345;p37"/>
          <p:cNvSpPr/>
          <p:nvPr/>
        </p:nvSpPr>
        <p:spPr>
          <a:xfrm>
            <a:off x="307350" y="4017489"/>
            <a:ext cx="5115600" cy="1204235"/>
          </a:xfrm>
          <a:prstGeom prst="rect">
            <a:avLst/>
          </a:prstGeom>
          <a:noFill/>
          <a:ln w="9525" cap="flat" cmpd="sng">
            <a:solidFill>
              <a:srgbClr val="0C4E5A"/>
            </a:solidFill>
            <a:prstDash val="solid"/>
            <a:round/>
            <a:headEnd type="none" w="sm" len="sm"/>
            <a:tailEnd type="none" w="sm" len="sm"/>
          </a:ln>
        </p:spPr>
        <p:txBody>
          <a:bodyPr spcFirstLastPara="1" wrap="square" lIns="91425" tIns="91425" rIns="180000" bIns="91425" anchor="ctr" anchorCtr="0">
            <a:noAutofit/>
          </a:bodyPr>
          <a:lstStyle/>
          <a:p>
            <a:pPr lvl="0">
              <a:lnSpc>
                <a:spcPct val="120000"/>
              </a:lnSpc>
            </a:pPr>
            <a:r>
              <a:rPr lang="fr-FR" sz="1100" b="1" dirty="0">
                <a:solidFill>
                  <a:srgbClr val="0C4E5A"/>
                </a:solidFill>
                <a:latin typeface="Roboto"/>
                <a:ea typeface="Roboto"/>
                <a:cs typeface="Roboto"/>
                <a:sym typeface="Roboto"/>
              </a:rPr>
              <a:t>CONNECTION WASH-CCH</a:t>
            </a:r>
          </a:p>
          <a:p>
            <a:pPr lvl="0">
              <a:lnSpc>
                <a:spcPct val="115000"/>
              </a:lnSpc>
              <a:spcBef>
                <a:spcPts val="600"/>
              </a:spcBef>
            </a:pPr>
            <a:r>
              <a:rPr lang="fr-FR" sz="1100" dirty="0" err="1" smtClean="0">
                <a:solidFill>
                  <a:srgbClr val="181818"/>
                </a:solidFill>
                <a:latin typeface="Roboto"/>
                <a:ea typeface="Roboto"/>
                <a:cs typeface="Roboto"/>
                <a:sym typeface="Roboto"/>
              </a:rPr>
              <a:t>Cartographierz</a:t>
            </a:r>
            <a:r>
              <a:rPr lang="fr-FR" sz="1100" dirty="0" smtClean="0">
                <a:solidFill>
                  <a:srgbClr val="181818"/>
                </a:solidFill>
                <a:latin typeface="Roboto"/>
                <a:ea typeface="Roboto"/>
                <a:cs typeface="Roboto"/>
                <a:sym typeface="Roboto"/>
              </a:rPr>
              <a:t> les </a:t>
            </a:r>
            <a:r>
              <a:rPr lang="fr-FR" sz="1100" dirty="0">
                <a:solidFill>
                  <a:srgbClr val="181818"/>
                </a:solidFill>
                <a:latin typeface="Roboto"/>
                <a:ea typeface="Roboto"/>
                <a:cs typeface="Roboto"/>
                <a:sym typeface="Roboto"/>
              </a:rPr>
              <a:t>obstacles rencontrés par vos parties prenantes lors de l'exécution d'un travail ou d'une tâche est essentiel pour comprendre comment votre programme, service ou produit WASH peut soutenir les parties prenantes d'une manière qui compte le plus pour elles.</a:t>
            </a:r>
            <a:endParaRPr sz="1100" dirty="0">
              <a:solidFill>
                <a:srgbClr val="181818"/>
              </a:solidFill>
              <a:latin typeface="Roboto"/>
              <a:ea typeface="Roboto"/>
              <a:cs typeface="Roboto"/>
              <a:sym typeface="Roboto"/>
            </a:endParaRPr>
          </a:p>
        </p:txBody>
      </p:sp>
      <p:sp>
        <p:nvSpPr>
          <p:cNvPr id="346" name="Google Shape;346;p37"/>
          <p:cNvSpPr/>
          <p:nvPr/>
        </p:nvSpPr>
        <p:spPr>
          <a:xfrm>
            <a:off x="307350" y="5379861"/>
            <a:ext cx="5115600" cy="663600"/>
          </a:xfrm>
          <a:prstGeom prst="rect">
            <a:avLst/>
          </a:prstGeom>
          <a:noFill/>
          <a:ln w="9525" cap="flat" cmpd="sng">
            <a:solidFill>
              <a:srgbClr val="0C4E5A"/>
            </a:solidFill>
            <a:prstDash val="solid"/>
            <a:round/>
            <a:headEnd type="none" w="sm" len="sm"/>
            <a:tailEnd type="none" w="sm" len="sm"/>
          </a:ln>
        </p:spPr>
        <p:txBody>
          <a:bodyPr spcFirstLastPara="1" wrap="square" lIns="91425" tIns="91425" rIns="180000" bIns="91425" anchor="ctr" anchorCtr="0">
            <a:noAutofit/>
          </a:bodyPr>
          <a:lstStyle/>
          <a:p>
            <a:pPr lvl="0">
              <a:lnSpc>
                <a:spcPct val="120000"/>
              </a:lnSpc>
            </a:pPr>
            <a:r>
              <a:rPr lang="fr-FR" sz="1100" b="1" dirty="0">
                <a:solidFill>
                  <a:srgbClr val="0C4E5A"/>
                </a:solidFill>
                <a:latin typeface="Roboto"/>
                <a:ea typeface="Roboto"/>
                <a:cs typeface="Roboto"/>
                <a:sym typeface="Roboto"/>
              </a:rPr>
              <a:t>DUREE</a:t>
            </a:r>
            <a:endParaRPr sz="1100" b="1" dirty="0">
              <a:solidFill>
                <a:srgbClr val="0C4E5A"/>
              </a:solidFill>
              <a:latin typeface="Roboto"/>
              <a:ea typeface="Roboto"/>
              <a:cs typeface="Roboto"/>
              <a:sym typeface="Roboto"/>
            </a:endParaRPr>
          </a:p>
          <a:p>
            <a:r>
              <a:rPr lang="fr-FR" sz="1100" dirty="0">
                <a:solidFill>
                  <a:srgbClr val="181818"/>
                </a:solidFill>
                <a:latin typeface="Roboto"/>
                <a:ea typeface="Roboto"/>
                <a:cs typeface="Roboto"/>
              </a:rPr>
              <a:t>Sommaire : 30 minutes</a:t>
            </a:r>
          </a:p>
          <a:p>
            <a:r>
              <a:rPr lang="fr-FR" sz="1100" dirty="0">
                <a:solidFill>
                  <a:srgbClr val="181818"/>
                </a:solidFill>
                <a:latin typeface="Roboto"/>
                <a:ea typeface="Roboto"/>
                <a:cs typeface="Roboto"/>
              </a:rPr>
              <a:t>Approfondi : 2 heures</a:t>
            </a:r>
            <a:endParaRPr sz="1100" dirty="0">
              <a:solidFill>
                <a:srgbClr val="181818"/>
              </a:solidFill>
              <a:latin typeface="Roboto"/>
              <a:ea typeface="Roboto"/>
              <a:cs typeface="Roboto"/>
              <a:sym typeface="Roboto"/>
            </a:endParaRPr>
          </a:p>
        </p:txBody>
      </p:sp>
      <p:sp>
        <p:nvSpPr>
          <p:cNvPr id="347" name="Google Shape;347;p37"/>
          <p:cNvSpPr/>
          <p:nvPr/>
        </p:nvSpPr>
        <p:spPr>
          <a:xfrm>
            <a:off x="307350" y="6201598"/>
            <a:ext cx="5115600" cy="1120500"/>
          </a:xfrm>
          <a:prstGeom prst="rect">
            <a:avLst/>
          </a:prstGeom>
          <a:noFill/>
          <a:ln w="9525" cap="flat" cmpd="sng">
            <a:solidFill>
              <a:srgbClr val="0C4E5A"/>
            </a:solidFill>
            <a:prstDash val="solid"/>
            <a:round/>
            <a:headEnd type="none" w="sm" len="sm"/>
            <a:tailEnd type="none" w="sm" len="sm"/>
          </a:ln>
        </p:spPr>
        <p:txBody>
          <a:bodyPr spcFirstLastPara="1" wrap="square" lIns="91425" tIns="91425" rIns="180000" bIns="91425" anchor="ctr" anchorCtr="0">
            <a:noAutofit/>
          </a:bodyPr>
          <a:lstStyle/>
          <a:p>
            <a:pPr lvl="0">
              <a:lnSpc>
                <a:spcPct val="120000"/>
              </a:lnSpc>
            </a:pPr>
            <a:r>
              <a:rPr lang="fr-FR" sz="1100" b="1" dirty="0">
                <a:solidFill>
                  <a:srgbClr val="0C4E5A"/>
                </a:solidFill>
                <a:latin typeface="Roboto"/>
                <a:ea typeface="Roboto"/>
                <a:cs typeface="Roboto"/>
                <a:sym typeface="Roboto"/>
              </a:rPr>
              <a:t>SUPPORTS</a:t>
            </a:r>
            <a:endParaRPr sz="1100" b="1" dirty="0">
              <a:solidFill>
                <a:srgbClr val="0C4E5A"/>
              </a:solidFill>
              <a:latin typeface="Roboto"/>
              <a:ea typeface="Roboto"/>
              <a:cs typeface="Roboto"/>
              <a:sym typeface="Roboto"/>
            </a:endParaRPr>
          </a:p>
          <a:p>
            <a:pPr marL="457200" lvl="0" indent="-298450">
              <a:lnSpc>
                <a:spcPct val="120000"/>
              </a:lnSpc>
              <a:spcBef>
                <a:spcPts val="600"/>
              </a:spcBef>
              <a:buClr>
                <a:schemeClr val="dk2"/>
              </a:buClr>
              <a:buSzPts val="1100"/>
              <a:buFont typeface="Roboto"/>
              <a:buChar char="●"/>
            </a:pPr>
            <a:r>
              <a:rPr lang="fr-FR" sz="1100" dirty="0" smtClean="0">
                <a:solidFill>
                  <a:schemeClr val="dk2"/>
                </a:solidFill>
                <a:latin typeface="Roboto"/>
                <a:ea typeface="Roboto"/>
                <a:cs typeface="Roboto"/>
                <a:sym typeface="Roboto"/>
              </a:rPr>
              <a:t>PAPILLON ADHESIF OU </a:t>
            </a:r>
            <a:r>
              <a:rPr lang="fr-FR" sz="1100" dirty="0">
                <a:solidFill>
                  <a:schemeClr val="dk2"/>
                </a:solidFill>
                <a:latin typeface="Roboto"/>
                <a:ea typeface="Roboto"/>
                <a:cs typeface="Roboto"/>
                <a:sym typeface="Roboto"/>
              </a:rPr>
              <a:t>DES CARTES DE </a:t>
            </a:r>
            <a:r>
              <a:rPr lang="fr-FR" sz="1100" dirty="0" smtClean="0">
                <a:solidFill>
                  <a:schemeClr val="dk2"/>
                </a:solidFill>
                <a:latin typeface="Roboto"/>
                <a:ea typeface="Roboto"/>
                <a:cs typeface="Roboto"/>
                <a:sym typeface="Roboto"/>
              </a:rPr>
              <a:t>NOTES </a:t>
            </a:r>
          </a:p>
          <a:p>
            <a:pPr marL="457200" lvl="0" indent="-298450">
              <a:lnSpc>
                <a:spcPct val="120000"/>
              </a:lnSpc>
              <a:spcBef>
                <a:spcPts val="600"/>
              </a:spcBef>
              <a:buClr>
                <a:schemeClr val="dk2"/>
              </a:buClr>
              <a:buSzPts val="1100"/>
              <a:buFont typeface="Roboto"/>
              <a:buChar char="●"/>
            </a:pPr>
            <a:r>
              <a:rPr lang="fr-FR" sz="1100" dirty="0" smtClean="0">
                <a:solidFill>
                  <a:schemeClr val="dk2"/>
                </a:solidFill>
                <a:latin typeface="Roboto"/>
                <a:ea typeface="Roboto"/>
                <a:cs typeface="Roboto"/>
                <a:sym typeface="Roboto"/>
              </a:rPr>
              <a:t>STYLOS </a:t>
            </a:r>
            <a:r>
              <a:rPr lang="fr-FR" sz="1100" dirty="0">
                <a:solidFill>
                  <a:schemeClr val="dk2"/>
                </a:solidFill>
                <a:latin typeface="Roboto"/>
                <a:ea typeface="Roboto"/>
                <a:cs typeface="Roboto"/>
                <a:sym typeface="Roboto"/>
              </a:rPr>
              <a:t>OU CRAYONS OU </a:t>
            </a:r>
            <a:r>
              <a:rPr lang="fr-FR" sz="1100" dirty="0" smtClean="0">
                <a:solidFill>
                  <a:schemeClr val="dk2"/>
                </a:solidFill>
                <a:latin typeface="Roboto"/>
                <a:ea typeface="Roboto"/>
                <a:cs typeface="Roboto"/>
                <a:sym typeface="Roboto"/>
              </a:rPr>
              <a:t>MARQUEURS</a:t>
            </a:r>
          </a:p>
          <a:p>
            <a:pPr marL="457200" lvl="0" indent="-298450">
              <a:lnSpc>
                <a:spcPct val="120000"/>
              </a:lnSpc>
              <a:spcBef>
                <a:spcPts val="600"/>
              </a:spcBef>
              <a:buClr>
                <a:schemeClr val="dk2"/>
              </a:buClr>
              <a:buSzPts val="1100"/>
              <a:buFont typeface="Roboto"/>
              <a:buChar char="●"/>
            </a:pPr>
            <a:r>
              <a:rPr lang="fr-FR" sz="1100" dirty="0" smtClean="0">
                <a:solidFill>
                  <a:schemeClr val="dk2"/>
                </a:solidFill>
                <a:latin typeface="Roboto"/>
                <a:ea typeface="Roboto"/>
                <a:cs typeface="Roboto"/>
                <a:sym typeface="Roboto"/>
              </a:rPr>
              <a:t>GRANDE </a:t>
            </a:r>
            <a:r>
              <a:rPr lang="fr-FR" sz="1100" dirty="0">
                <a:solidFill>
                  <a:schemeClr val="dk2"/>
                </a:solidFill>
                <a:latin typeface="Roboto"/>
                <a:ea typeface="Roboto"/>
                <a:cs typeface="Roboto"/>
                <a:sym typeface="Roboto"/>
              </a:rPr>
              <a:t>FEUILLE DE PAPIER OU ESPACE VIDE SUR LE MUR</a:t>
            </a:r>
            <a:endParaRPr sz="1100" dirty="0">
              <a:solidFill>
                <a:schemeClr val="dk2"/>
              </a:solidFill>
              <a:latin typeface="Roboto"/>
              <a:ea typeface="Roboto"/>
              <a:cs typeface="Roboto"/>
              <a:sym typeface="Roboto"/>
            </a:endParaRPr>
          </a:p>
        </p:txBody>
      </p:sp>
      <p:sp>
        <p:nvSpPr>
          <p:cNvPr id="348" name="Google Shape;348;p37"/>
          <p:cNvSpPr txBox="1"/>
          <p:nvPr/>
        </p:nvSpPr>
        <p:spPr>
          <a:xfrm>
            <a:off x="5525800" y="894500"/>
            <a:ext cx="4898360" cy="6665400"/>
          </a:xfrm>
          <a:prstGeom prst="rect">
            <a:avLst/>
          </a:prstGeom>
          <a:noFill/>
          <a:ln>
            <a:noFill/>
          </a:ln>
        </p:spPr>
        <p:txBody>
          <a:bodyPr spcFirstLastPara="1" wrap="square" lIns="91425" tIns="91425" rIns="91425" bIns="91425" anchor="t" anchorCtr="0">
            <a:noAutofit/>
          </a:bodyPr>
          <a:lstStyle/>
          <a:p>
            <a:pPr lvl="0">
              <a:lnSpc>
                <a:spcPct val="150000"/>
              </a:lnSpc>
              <a:buSzPts val="1100"/>
            </a:pPr>
            <a:r>
              <a:rPr lang="fr-FR" sz="1100" b="1" dirty="0">
                <a:solidFill>
                  <a:srgbClr val="0C4E5A"/>
                </a:solidFill>
                <a:latin typeface="Roboto"/>
                <a:ea typeface="Roboto"/>
                <a:cs typeface="Roboto"/>
                <a:sym typeface="Roboto"/>
              </a:rPr>
              <a:t>ETAPES</a:t>
            </a:r>
            <a:endParaRPr sz="1100" b="1" dirty="0">
              <a:solidFill>
                <a:srgbClr val="0C4E5A"/>
              </a:solidFill>
              <a:latin typeface="Roboto"/>
              <a:ea typeface="Roboto"/>
              <a:cs typeface="Roboto"/>
              <a:sym typeface="Roboto"/>
            </a:endParaRPr>
          </a:p>
          <a:p>
            <a:pPr marL="457200" lvl="0" indent="-298450">
              <a:lnSpc>
                <a:spcPct val="115000"/>
              </a:lnSpc>
              <a:spcBef>
                <a:spcPts val="600"/>
              </a:spcBef>
              <a:buClr>
                <a:srgbClr val="0C4E5A"/>
              </a:buClr>
              <a:buSzPts val="1100"/>
              <a:buFont typeface="Arial"/>
              <a:buAutoNum type="arabicPeriod"/>
            </a:pPr>
            <a:r>
              <a:rPr lang="fr-FR" sz="1100" b="1" dirty="0" smtClean="0">
                <a:solidFill>
                  <a:srgbClr val="181818"/>
                </a:solidFill>
                <a:latin typeface="Roboto"/>
                <a:ea typeface="Roboto"/>
                <a:cs typeface="Roboto"/>
                <a:sym typeface="Roboto"/>
              </a:rPr>
              <a:t>Planifiez</a:t>
            </a:r>
            <a:r>
              <a:rPr lang="bn" sz="1100" b="1" dirty="0" smtClean="0">
                <a:solidFill>
                  <a:srgbClr val="181818"/>
                </a:solidFill>
                <a:latin typeface="Roboto"/>
                <a:ea typeface="Roboto"/>
                <a:cs typeface="Roboto"/>
                <a:sym typeface="Roboto"/>
              </a:rPr>
              <a:t>.</a:t>
            </a:r>
            <a:endParaRPr sz="1100" dirty="0">
              <a:solidFill>
                <a:srgbClr val="181818"/>
              </a:solidFill>
              <a:latin typeface="Roboto"/>
              <a:ea typeface="Roboto"/>
              <a:cs typeface="Roboto"/>
              <a:sym typeface="Roboto"/>
            </a:endParaRPr>
          </a:p>
          <a:p>
            <a:pPr marL="914400" lvl="1" indent="-298450">
              <a:lnSpc>
                <a:spcPct val="115000"/>
              </a:lnSpc>
              <a:spcBef>
                <a:spcPts val="1000"/>
              </a:spcBef>
              <a:buClr>
                <a:srgbClr val="181818"/>
              </a:buClr>
              <a:buSzPts val="1100"/>
              <a:buFont typeface="Roboto"/>
              <a:buChar char="○"/>
            </a:pPr>
            <a:r>
              <a:rPr lang="fr-FR" sz="1100" dirty="0" smtClean="0">
                <a:solidFill>
                  <a:srgbClr val="181818"/>
                </a:solidFill>
                <a:latin typeface="Roboto"/>
                <a:ea typeface="Roboto"/>
                <a:cs typeface="Roboto"/>
                <a:sym typeface="Roboto"/>
              </a:rPr>
              <a:t>Déterminez </a:t>
            </a:r>
            <a:r>
              <a:rPr lang="fr-FR" sz="1100" dirty="0">
                <a:solidFill>
                  <a:srgbClr val="181818"/>
                </a:solidFill>
                <a:latin typeface="Roboto"/>
                <a:ea typeface="Roboto"/>
                <a:cs typeface="Roboto"/>
                <a:sym typeface="Roboto"/>
              </a:rPr>
              <a:t>la tâche, l'action, le comportement ou le résultat des parties prenantes sur lesquels vous allez vous concentrer pour votre plan de parcours. Cela peut être prédéterminé par un objectif de projet ou de programme, tel que « se laver les mains » ou « acheter une latrine améliorée au prix du marché ».</a:t>
            </a:r>
          </a:p>
          <a:p>
            <a:pPr marL="914400" lvl="1" indent="-298450">
              <a:lnSpc>
                <a:spcPct val="115000"/>
              </a:lnSpc>
              <a:spcBef>
                <a:spcPts val="1000"/>
              </a:spcBef>
              <a:buClr>
                <a:srgbClr val="181818"/>
              </a:buClr>
              <a:buSzPts val="1100"/>
              <a:buFont typeface="Roboto"/>
              <a:buChar char="○"/>
            </a:pPr>
            <a:r>
              <a:rPr lang="fr-FR" sz="1100" dirty="0" smtClean="0">
                <a:solidFill>
                  <a:srgbClr val="181818"/>
                </a:solidFill>
                <a:latin typeface="Roboto"/>
                <a:ea typeface="Roboto"/>
                <a:cs typeface="Roboto"/>
                <a:sym typeface="Roboto"/>
              </a:rPr>
              <a:t>Préparez </a:t>
            </a:r>
            <a:r>
              <a:rPr lang="fr-FR" sz="1100" dirty="0">
                <a:solidFill>
                  <a:srgbClr val="181818"/>
                </a:solidFill>
                <a:latin typeface="Roboto"/>
                <a:ea typeface="Roboto"/>
                <a:cs typeface="Roboto"/>
                <a:sym typeface="Roboto"/>
              </a:rPr>
              <a:t>le matériel pour la cartographie du voyage en fonction de la modalité </a:t>
            </a:r>
            <a:r>
              <a:rPr lang="fr-FR" sz="1100" dirty="0" smtClean="0">
                <a:solidFill>
                  <a:srgbClr val="181818"/>
                </a:solidFill>
                <a:latin typeface="Roboto"/>
                <a:ea typeface="Roboto"/>
                <a:cs typeface="Roboto"/>
                <a:sym typeface="Roboto"/>
              </a:rPr>
              <a:t>sélectionnée</a:t>
            </a:r>
            <a:r>
              <a:rPr lang="bn" sz="1100" dirty="0" smtClean="0">
                <a:solidFill>
                  <a:srgbClr val="181818"/>
                </a:solidFill>
                <a:latin typeface="Roboto"/>
                <a:ea typeface="Roboto"/>
                <a:cs typeface="Roboto"/>
                <a:sym typeface="Roboto"/>
              </a:rPr>
              <a:t>.  </a:t>
            </a:r>
            <a:endParaRPr sz="1100" dirty="0" smtClean="0">
              <a:solidFill>
                <a:srgbClr val="181818"/>
              </a:solidFill>
              <a:latin typeface="Roboto"/>
              <a:ea typeface="Roboto"/>
              <a:cs typeface="Roboto"/>
              <a:sym typeface="Roboto"/>
            </a:endParaRPr>
          </a:p>
          <a:p>
            <a:pPr marL="1371600" lvl="2" indent="-298450">
              <a:lnSpc>
                <a:spcPct val="115000"/>
              </a:lnSpc>
              <a:buClr>
                <a:srgbClr val="181818"/>
              </a:buClr>
              <a:buSzPts val="1100"/>
              <a:buFont typeface="Roboto"/>
              <a:buAutoNum type="romanLcPeriod"/>
            </a:pPr>
            <a:r>
              <a:rPr lang="fr-FR" sz="1100" i="1" dirty="0" smtClean="0">
                <a:solidFill>
                  <a:srgbClr val="181818"/>
                </a:solidFill>
                <a:latin typeface="Roboto"/>
                <a:ea typeface="Roboto"/>
                <a:cs typeface="Roboto"/>
                <a:sym typeface="Roboto"/>
              </a:rPr>
              <a:t>Par </a:t>
            </a:r>
            <a:r>
              <a:rPr lang="fr-FR" sz="1100" i="1" dirty="0">
                <a:solidFill>
                  <a:srgbClr val="181818"/>
                </a:solidFill>
                <a:latin typeface="Roboto"/>
                <a:ea typeface="Roboto"/>
                <a:cs typeface="Roboto"/>
                <a:sym typeface="Roboto"/>
              </a:rPr>
              <a:t>exemple, préparez une grande feuille de papier, un stylo/marqueur et des papillons adhésifs, des cartes flash ou de petits morceaux de papier avant d'interroger une partie prenante</a:t>
            </a:r>
            <a:r>
              <a:rPr lang="bn" sz="1100" i="1" dirty="0" smtClean="0">
                <a:solidFill>
                  <a:srgbClr val="181818"/>
                </a:solidFill>
                <a:latin typeface="Roboto"/>
                <a:ea typeface="Roboto"/>
                <a:cs typeface="Roboto"/>
                <a:sym typeface="Roboto"/>
              </a:rPr>
              <a:t>. </a:t>
            </a:r>
            <a:endParaRPr sz="1100" dirty="0">
              <a:solidFill>
                <a:srgbClr val="181818"/>
              </a:solidFill>
              <a:latin typeface="Roboto"/>
              <a:ea typeface="Roboto"/>
              <a:cs typeface="Roboto"/>
              <a:sym typeface="Roboto"/>
            </a:endParaRPr>
          </a:p>
          <a:p>
            <a:pPr marL="1371600" lvl="0" indent="0" algn="l" rtl="0">
              <a:lnSpc>
                <a:spcPct val="115000"/>
              </a:lnSpc>
              <a:spcBef>
                <a:spcPts val="0"/>
              </a:spcBef>
              <a:spcAft>
                <a:spcPts val="0"/>
              </a:spcAft>
              <a:buNone/>
            </a:pPr>
            <a:endParaRPr sz="1100" dirty="0">
              <a:solidFill>
                <a:srgbClr val="181818"/>
              </a:solidFill>
              <a:latin typeface="Roboto"/>
              <a:ea typeface="Roboto"/>
              <a:cs typeface="Roboto"/>
              <a:sym typeface="Roboto"/>
            </a:endParaRPr>
          </a:p>
          <a:p>
            <a:pPr marL="457200" lvl="0" indent="-298450">
              <a:lnSpc>
                <a:spcPct val="115000"/>
              </a:lnSpc>
              <a:buClr>
                <a:srgbClr val="0C4E5A"/>
              </a:buClr>
              <a:buSzPts val="1100"/>
              <a:buFont typeface="+mj-lt"/>
              <a:buAutoNum type="arabicPeriod" startAt="2"/>
            </a:pPr>
            <a:r>
              <a:rPr lang="fr-FR" sz="1100" b="1" dirty="0" smtClean="0">
                <a:solidFill>
                  <a:srgbClr val="181818"/>
                </a:solidFill>
                <a:latin typeface="Roboto"/>
                <a:ea typeface="Roboto"/>
                <a:cs typeface="Roboto"/>
                <a:sym typeface="Roboto"/>
              </a:rPr>
              <a:t>Générez</a:t>
            </a:r>
            <a:r>
              <a:rPr lang="bn" sz="1100" b="1" dirty="0" smtClean="0">
                <a:solidFill>
                  <a:srgbClr val="181818"/>
                </a:solidFill>
                <a:latin typeface="Roboto"/>
                <a:ea typeface="Roboto"/>
                <a:cs typeface="Roboto"/>
                <a:sym typeface="Roboto"/>
              </a:rPr>
              <a:t>. </a:t>
            </a:r>
            <a:r>
              <a:rPr lang="fr-FR" sz="1100" dirty="0">
                <a:solidFill>
                  <a:srgbClr val="181818"/>
                </a:solidFill>
                <a:latin typeface="Roboto"/>
                <a:ea typeface="Roboto"/>
                <a:cs typeface="Roboto"/>
                <a:sym typeface="Roboto"/>
              </a:rPr>
              <a:t>Lors d'un entretien avec une partie prenante , demandez à la personne que vous interviewez de réfléchir à la tâche ou au résultat que vous souhaitez cartographier. Demandez-leur ensuite de réfléchir à la toute première action ou étape qu'ils entreprennent lorsqu'ils exécutent la tâche, puis demandez-leur quelle est la toute prochaine étape, etc. Par exemple, si la tâche consiste à «se laver les mains», une partie prenante pourrait répondre par ce qui suit </a:t>
            </a:r>
            <a:r>
              <a:rPr lang="bn" sz="1100" dirty="0" smtClean="0">
                <a:solidFill>
                  <a:srgbClr val="181818"/>
                </a:solidFill>
                <a:latin typeface="Roboto"/>
                <a:ea typeface="Roboto"/>
                <a:cs typeface="Roboto"/>
                <a:sym typeface="Roboto"/>
              </a:rPr>
              <a:t>:</a:t>
            </a:r>
            <a:endParaRPr sz="1100" dirty="0">
              <a:solidFill>
                <a:srgbClr val="181818"/>
              </a:solidFill>
              <a:latin typeface="Roboto"/>
              <a:ea typeface="Roboto"/>
              <a:cs typeface="Roboto"/>
              <a:sym typeface="Roboto"/>
            </a:endParaRPr>
          </a:p>
          <a:p>
            <a:pPr marL="914400" lvl="1" indent="-298450">
              <a:lnSpc>
                <a:spcPct val="115000"/>
              </a:lnSpc>
              <a:buClr>
                <a:schemeClr val="dk1"/>
              </a:buClr>
              <a:buSzPts val="1100"/>
              <a:buFont typeface="Arial"/>
              <a:buChar char="○"/>
            </a:pPr>
            <a:r>
              <a:rPr lang="fr-FR" sz="1100" dirty="0" smtClean="0">
                <a:solidFill>
                  <a:srgbClr val="181818"/>
                </a:solidFill>
                <a:latin typeface="Roboto"/>
                <a:ea typeface="Roboto"/>
                <a:cs typeface="Roboto"/>
                <a:sym typeface="Roboto"/>
              </a:rPr>
              <a:t>D'abord</a:t>
            </a:r>
            <a:r>
              <a:rPr lang="fr-FR" sz="1100" dirty="0">
                <a:solidFill>
                  <a:srgbClr val="181818"/>
                </a:solidFill>
                <a:latin typeface="Roboto"/>
                <a:ea typeface="Roboto"/>
                <a:cs typeface="Roboto"/>
                <a:sym typeface="Roboto"/>
              </a:rPr>
              <a:t>, trouvez le pain de savon que leur famille garde</a:t>
            </a:r>
          </a:p>
          <a:p>
            <a:pPr marL="914400" lvl="1" indent="-298450">
              <a:lnSpc>
                <a:spcPct val="115000"/>
              </a:lnSpc>
              <a:buClr>
                <a:schemeClr val="dk1"/>
              </a:buClr>
              <a:buSzPts val="1100"/>
              <a:buFont typeface="Arial"/>
              <a:buChar char="○"/>
            </a:pPr>
            <a:r>
              <a:rPr lang="fr-FR" sz="1100" dirty="0" smtClean="0">
                <a:solidFill>
                  <a:srgbClr val="181818"/>
                </a:solidFill>
                <a:latin typeface="Roboto"/>
                <a:ea typeface="Roboto"/>
                <a:cs typeface="Roboto"/>
                <a:sym typeface="Roboto"/>
              </a:rPr>
              <a:t>puis </a:t>
            </a:r>
            <a:r>
              <a:rPr lang="fr-FR" sz="1100" dirty="0">
                <a:solidFill>
                  <a:srgbClr val="181818"/>
                </a:solidFill>
                <a:latin typeface="Roboto"/>
                <a:ea typeface="Roboto"/>
                <a:cs typeface="Roboto"/>
                <a:sym typeface="Roboto"/>
              </a:rPr>
              <a:t>vérifiez si le seau d'eau à côté des latrines de la famille est plein</a:t>
            </a:r>
          </a:p>
          <a:p>
            <a:pPr marL="914400" lvl="1" indent="-298450">
              <a:lnSpc>
                <a:spcPct val="115000"/>
              </a:lnSpc>
              <a:buClr>
                <a:schemeClr val="dk1"/>
              </a:buClr>
              <a:buSzPts val="1100"/>
              <a:buFont typeface="Arial"/>
              <a:buChar char="○"/>
            </a:pPr>
            <a:r>
              <a:rPr lang="fr-FR" sz="1100" dirty="0" smtClean="0">
                <a:solidFill>
                  <a:srgbClr val="181818"/>
                </a:solidFill>
                <a:latin typeface="Roboto"/>
                <a:ea typeface="Roboto"/>
                <a:cs typeface="Roboto"/>
                <a:sym typeface="Roboto"/>
              </a:rPr>
              <a:t>Si </a:t>
            </a:r>
            <a:r>
              <a:rPr lang="fr-FR" sz="1100" dirty="0">
                <a:solidFill>
                  <a:srgbClr val="181818"/>
                </a:solidFill>
                <a:latin typeface="Roboto"/>
                <a:ea typeface="Roboto"/>
                <a:cs typeface="Roboto"/>
                <a:sym typeface="Roboto"/>
              </a:rPr>
              <a:t>le seau est vide, apportez le savon et le seau à la rivière voisine pour le remplir.</a:t>
            </a:r>
          </a:p>
          <a:p>
            <a:pPr marL="914400" lvl="1" indent="-298450">
              <a:lnSpc>
                <a:spcPct val="115000"/>
              </a:lnSpc>
              <a:buClr>
                <a:schemeClr val="dk1"/>
              </a:buClr>
              <a:buSzPts val="1100"/>
              <a:buFont typeface="Arial"/>
              <a:buChar char="○"/>
            </a:pPr>
            <a:r>
              <a:rPr lang="fr-FR" sz="1100" dirty="0" smtClean="0">
                <a:solidFill>
                  <a:srgbClr val="181818"/>
                </a:solidFill>
                <a:latin typeface="Roboto"/>
                <a:ea typeface="Roboto"/>
                <a:cs typeface="Roboto"/>
                <a:sym typeface="Roboto"/>
              </a:rPr>
              <a:t>Lavez-vous </a:t>
            </a:r>
            <a:r>
              <a:rPr lang="fr-FR" sz="1100" dirty="0">
                <a:solidFill>
                  <a:srgbClr val="181818"/>
                </a:solidFill>
                <a:latin typeface="Roboto"/>
                <a:ea typeface="Roboto"/>
                <a:cs typeface="Roboto"/>
                <a:sym typeface="Roboto"/>
              </a:rPr>
              <a:t>les mains à la rivière</a:t>
            </a:r>
          </a:p>
          <a:p>
            <a:pPr marL="914400" lvl="1" indent="-298450">
              <a:lnSpc>
                <a:spcPct val="115000"/>
              </a:lnSpc>
              <a:buClr>
                <a:schemeClr val="dk1"/>
              </a:buClr>
              <a:buSzPts val="1100"/>
              <a:buFont typeface="Arial"/>
              <a:buChar char="○"/>
            </a:pPr>
            <a:r>
              <a:rPr lang="fr-FR" sz="1100" dirty="0" smtClean="0">
                <a:solidFill>
                  <a:srgbClr val="181818"/>
                </a:solidFill>
                <a:latin typeface="Roboto"/>
                <a:ea typeface="Roboto"/>
                <a:cs typeface="Roboto"/>
                <a:sym typeface="Roboto"/>
              </a:rPr>
              <a:t>Ramenez </a:t>
            </a:r>
            <a:r>
              <a:rPr lang="fr-FR" sz="1100" dirty="0">
                <a:solidFill>
                  <a:srgbClr val="181818"/>
                </a:solidFill>
                <a:latin typeface="Roboto"/>
                <a:ea typeface="Roboto"/>
                <a:cs typeface="Roboto"/>
                <a:sym typeface="Roboto"/>
              </a:rPr>
              <a:t>le seau plein à la maison</a:t>
            </a:r>
          </a:p>
        </p:txBody>
      </p:sp>
      <p:pic>
        <p:nvPicPr>
          <p:cNvPr id="349" name="Google Shape;349;p37"/>
          <p:cNvPicPr preferRelativeResize="0"/>
          <p:nvPr/>
        </p:nvPicPr>
        <p:blipFill>
          <a:blip r:embed="rId3">
            <a:alphaModFix/>
          </a:blip>
          <a:stretch>
            <a:fillRect/>
          </a:stretch>
        </p:blipFill>
        <p:spPr>
          <a:xfrm>
            <a:off x="244895" y="450370"/>
            <a:ext cx="565500" cy="565500"/>
          </a:xfrm>
          <a:prstGeom prst="rect">
            <a:avLst/>
          </a:prstGeom>
          <a:noFill/>
          <a:ln>
            <a:noFill/>
          </a:ln>
        </p:spPr>
      </p:pic>
      <p:pic>
        <p:nvPicPr>
          <p:cNvPr id="350" name="Google Shape;350;p37"/>
          <p:cNvPicPr preferRelativeResize="0"/>
          <p:nvPr/>
        </p:nvPicPr>
        <p:blipFill>
          <a:blip r:embed="rId4">
            <a:alphaModFix/>
          </a:blip>
          <a:stretch>
            <a:fillRect/>
          </a:stretch>
        </p:blipFill>
        <p:spPr>
          <a:xfrm>
            <a:off x="494651" y="214634"/>
            <a:ext cx="454749" cy="454749"/>
          </a:xfrm>
          <a:prstGeom prst="rect">
            <a:avLst/>
          </a:prstGeom>
          <a:noFill/>
          <a:ln>
            <a:noFill/>
          </a:ln>
        </p:spPr>
      </p:pic>
    </p:spTree>
    <p:extLst>
      <p:ext uri="{BB962C8B-B14F-4D97-AF65-F5344CB8AC3E}">
        <p14:creationId xmlns:p14="http://schemas.microsoft.com/office/powerpoint/2010/main" val="2950603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38"/>
          <p:cNvSpPr txBox="1"/>
          <p:nvPr/>
        </p:nvSpPr>
        <p:spPr>
          <a:xfrm>
            <a:off x="7597198" y="267525"/>
            <a:ext cx="2712000" cy="565500"/>
          </a:xfrm>
          <a:prstGeom prst="rect">
            <a:avLst/>
          </a:prstGeom>
          <a:noFill/>
          <a:ln>
            <a:noFill/>
          </a:ln>
        </p:spPr>
        <p:txBody>
          <a:bodyPr spcFirstLastPara="1" wrap="square" lIns="91425" tIns="91425" rIns="91425" bIns="91425" anchor="ctr" anchorCtr="0">
            <a:noAutofit/>
          </a:bodyPr>
          <a:lstStyle/>
          <a:p>
            <a:pPr lvl="0" algn="r"/>
            <a:r>
              <a:rPr lang="fr-FR" sz="1600" b="1" dirty="0">
                <a:solidFill>
                  <a:schemeClr val="dk1"/>
                </a:solidFill>
                <a:latin typeface="Roboto"/>
                <a:ea typeface="Roboto"/>
                <a:cs typeface="Roboto"/>
                <a:sym typeface="Roboto"/>
              </a:rPr>
              <a:t>CCH pour le WASH</a:t>
            </a:r>
            <a:endParaRPr lang="fr-FR" sz="1600" dirty="0">
              <a:solidFill>
                <a:schemeClr val="dk1"/>
              </a:solidFill>
              <a:latin typeface="Roboto"/>
              <a:ea typeface="Roboto"/>
              <a:cs typeface="Roboto"/>
              <a:sym typeface="Roboto"/>
            </a:endParaRPr>
          </a:p>
        </p:txBody>
      </p:sp>
      <p:sp>
        <p:nvSpPr>
          <p:cNvPr id="356" name="Google Shape;356;p38"/>
          <p:cNvSpPr txBox="1"/>
          <p:nvPr/>
        </p:nvSpPr>
        <p:spPr>
          <a:xfrm>
            <a:off x="753150" y="554613"/>
            <a:ext cx="4390350" cy="523190"/>
          </a:xfrm>
          <a:prstGeom prst="rect">
            <a:avLst/>
          </a:prstGeom>
          <a:noFill/>
          <a:ln>
            <a:noFill/>
          </a:ln>
        </p:spPr>
        <p:txBody>
          <a:bodyPr spcFirstLastPara="1" wrap="square" lIns="91425" tIns="91425" rIns="91425" bIns="91425" anchor="t" anchorCtr="0">
            <a:spAutoFit/>
          </a:bodyPr>
          <a:lstStyle/>
          <a:p>
            <a:pPr lvl="0"/>
            <a:r>
              <a:rPr lang="fr-FR" sz="2200" b="1" dirty="0">
                <a:solidFill>
                  <a:schemeClr val="dk1"/>
                </a:solidFill>
                <a:latin typeface="Roboto"/>
                <a:ea typeface="Roboto"/>
                <a:cs typeface="Roboto"/>
                <a:sym typeface="Roboto"/>
              </a:rPr>
              <a:t>CARTOGRAPHIE DU PARCOURS </a:t>
            </a:r>
          </a:p>
        </p:txBody>
      </p:sp>
      <p:sp>
        <p:nvSpPr>
          <p:cNvPr id="357" name="Google Shape;357;p38"/>
          <p:cNvSpPr txBox="1"/>
          <p:nvPr/>
        </p:nvSpPr>
        <p:spPr>
          <a:xfrm>
            <a:off x="0" y="1118000"/>
            <a:ext cx="5416550" cy="6156900"/>
          </a:xfrm>
          <a:prstGeom prst="rect">
            <a:avLst/>
          </a:prstGeom>
          <a:noFill/>
          <a:ln>
            <a:noFill/>
          </a:ln>
        </p:spPr>
        <p:txBody>
          <a:bodyPr spcFirstLastPara="1" wrap="square" lIns="91425" tIns="91425" rIns="91425" bIns="91425" anchor="t" anchorCtr="0">
            <a:noAutofit/>
          </a:bodyPr>
          <a:lstStyle/>
          <a:p>
            <a:pPr marL="457200" lvl="0" indent="-298450">
              <a:lnSpc>
                <a:spcPct val="115000"/>
              </a:lnSpc>
              <a:buClr>
                <a:srgbClr val="0C4E5A"/>
              </a:buClr>
              <a:buSzPts val="1100"/>
              <a:buFont typeface="Arial"/>
              <a:buAutoNum type="arabicPeriod" startAt="2"/>
            </a:pPr>
            <a:r>
              <a:rPr lang="fr-FR" sz="1100" b="1" dirty="0">
                <a:solidFill>
                  <a:srgbClr val="181818"/>
                </a:solidFill>
                <a:latin typeface="Roboto"/>
                <a:ea typeface="Roboto"/>
                <a:cs typeface="Roboto"/>
                <a:sym typeface="Roboto"/>
              </a:rPr>
              <a:t>Générer</a:t>
            </a:r>
            <a:r>
              <a:rPr lang="bn" sz="1100" b="1" dirty="0" smtClean="0">
                <a:solidFill>
                  <a:srgbClr val="181818"/>
                </a:solidFill>
                <a:latin typeface="Roboto"/>
                <a:ea typeface="Roboto"/>
                <a:cs typeface="Roboto"/>
                <a:sym typeface="Roboto"/>
              </a:rPr>
              <a:t> (</a:t>
            </a:r>
            <a:r>
              <a:rPr lang="fr-FR" sz="1100" b="1" dirty="0" smtClean="0">
                <a:solidFill>
                  <a:srgbClr val="181818"/>
                </a:solidFill>
                <a:latin typeface="Roboto"/>
                <a:ea typeface="Roboto"/>
                <a:cs typeface="Roboto"/>
                <a:sym typeface="Roboto"/>
              </a:rPr>
              <a:t>suite</a:t>
            </a:r>
            <a:r>
              <a:rPr lang="bn" sz="1100" b="1" dirty="0" smtClean="0">
                <a:solidFill>
                  <a:srgbClr val="181818"/>
                </a:solidFill>
                <a:latin typeface="Roboto"/>
                <a:ea typeface="Roboto"/>
                <a:cs typeface="Roboto"/>
                <a:sym typeface="Roboto"/>
              </a:rPr>
              <a:t>)</a:t>
            </a:r>
            <a:endParaRPr sz="1100" b="1" dirty="0">
              <a:solidFill>
                <a:srgbClr val="181818"/>
              </a:solidFill>
              <a:latin typeface="Roboto"/>
              <a:ea typeface="Roboto"/>
              <a:cs typeface="Roboto"/>
              <a:sym typeface="Roboto"/>
            </a:endParaRPr>
          </a:p>
          <a:p>
            <a:pPr marL="914400" lvl="1" indent="-298450">
              <a:lnSpc>
                <a:spcPct val="115000"/>
              </a:lnSpc>
              <a:buClr>
                <a:srgbClr val="181818"/>
              </a:buClr>
              <a:buSzPts val="1100"/>
              <a:buFont typeface="Roboto"/>
              <a:buChar char="○"/>
            </a:pPr>
            <a:r>
              <a:rPr lang="fr-FR" sz="1100" dirty="0">
                <a:solidFill>
                  <a:srgbClr val="181818"/>
                </a:solidFill>
                <a:latin typeface="Roboto"/>
                <a:ea typeface="Roboto"/>
                <a:cs typeface="Roboto"/>
                <a:sym typeface="Roboto"/>
              </a:rPr>
              <a:t>Au fur et à mesure que vous posez des questions, écrivez ou dessinez chaque étape mentionnée sur une seule note autocollante ou un petit morceau de papier, puis étalez-les sur une plus grande feuille de papier pour que la personne puisse les </a:t>
            </a:r>
            <a:r>
              <a:rPr lang="fr-FR" sz="1100" dirty="0" smtClean="0">
                <a:solidFill>
                  <a:srgbClr val="181818"/>
                </a:solidFill>
                <a:latin typeface="Roboto"/>
                <a:ea typeface="Roboto"/>
                <a:cs typeface="Roboto"/>
                <a:sym typeface="Roboto"/>
              </a:rPr>
              <a:t>voir</a:t>
            </a:r>
            <a:r>
              <a:rPr lang="bn" sz="1100" dirty="0" smtClean="0">
                <a:solidFill>
                  <a:srgbClr val="181818"/>
                </a:solidFill>
                <a:latin typeface="Roboto"/>
                <a:ea typeface="Roboto"/>
                <a:cs typeface="Roboto"/>
                <a:sym typeface="Roboto"/>
              </a:rPr>
              <a:t>.</a:t>
            </a:r>
            <a:endParaRPr sz="1100" dirty="0" smtClean="0">
              <a:solidFill>
                <a:srgbClr val="181818"/>
              </a:solidFill>
              <a:latin typeface="Roboto"/>
              <a:ea typeface="Roboto"/>
              <a:cs typeface="Roboto"/>
              <a:sym typeface="Roboto"/>
            </a:endParaRPr>
          </a:p>
          <a:p>
            <a:pPr marL="914400" lvl="1" indent="-298450">
              <a:lnSpc>
                <a:spcPct val="115000"/>
              </a:lnSpc>
              <a:buClr>
                <a:srgbClr val="181818"/>
              </a:buClr>
              <a:buSzPts val="1100"/>
              <a:buFont typeface="Roboto"/>
              <a:buChar char="○"/>
            </a:pPr>
            <a:r>
              <a:rPr lang="bn" sz="1100" i="1" dirty="0" smtClean="0">
                <a:solidFill>
                  <a:srgbClr val="181818"/>
                </a:solidFill>
                <a:latin typeface="Roboto"/>
                <a:ea typeface="Roboto"/>
                <a:cs typeface="Roboto"/>
                <a:sym typeface="Roboto"/>
              </a:rPr>
              <a:t>***</a:t>
            </a:r>
            <a:r>
              <a:rPr lang="bn" sz="1100" i="1" dirty="0">
                <a:solidFill>
                  <a:srgbClr val="181818"/>
                </a:solidFill>
                <a:latin typeface="Roboto"/>
                <a:ea typeface="Roboto"/>
                <a:cs typeface="Roboto"/>
                <a:sym typeface="Roboto"/>
              </a:rPr>
              <a:t>IMPORTANT: </a:t>
            </a:r>
            <a:r>
              <a:rPr lang="fr-FR" sz="1100" i="1" dirty="0">
                <a:solidFill>
                  <a:srgbClr val="181818"/>
                </a:solidFill>
                <a:latin typeface="Roboto"/>
                <a:ea typeface="Roboto"/>
                <a:cs typeface="Roboto"/>
                <a:sym typeface="Roboto"/>
              </a:rPr>
              <a:t>Assurez-vous de demander à la personne que vous interviewez si elle préfère voir les étapes du voyage sous forme de dessins ou par écrit. Si vous créez des dessins, assurez-vous que la personne interrogée comprend ce qu'ils représentent</a:t>
            </a:r>
            <a:r>
              <a:rPr lang="bn" sz="1100" i="1" dirty="0" smtClean="0">
                <a:solidFill>
                  <a:srgbClr val="181818"/>
                </a:solidFill>
                <a:latin typeface="Roboto"/>
                <a:ea typeface="Roboto"/>
                <a:cs typeface="Roboto"/>
                <a:sym typeface="Roboto"/>
              </a:rPr>
              <a:t>.</a:t>
            </a:r>
            <a:endParaRPr sz="1100" dirty="0">
              <a:solidFill>
                <a:srgbClr val="181818"/>
              </a:solidFill>
              <a:latin typeface="Roboto"/>
              <a:ea typeface="Roboto"/>
              <a:cs typeface="Roboto"/>
              <a:sym typeface="Roboto"/>
            </a:endParaRPr>
          </a:p>
          <a:p>
            <a:pPr marL="914400" lvl="1" indent="-298450">
              <a:lnSpc>
                <a:spcPct val="115000"/>
              </a:lnSpc>
              <a:buClr>
                <a:srgbClr val="181818"/>
              </a:buClr>
              <a:buSzPts val="1100"/>
              <a:buFont typeface="Roboto"/>
              <a:buChar char="○"/>
            </a:pPr>
            <a:r>
              <a:rPr lang="fr-FR" sz="1100" dirty="0" smtClean="0">
                <a:solidFill>
                  <a:srgbClr val="181818"/>
                </a:solidFill>
                <a:latin typeface="Roboto"/>
                <a:ea typeface="Roboto"/>
                <a:cs typeface="Roboto"/>
                <a:sym typeface="Roboto"/>
              </a:rPr>
              <a:t>Continuez </a:t>
            </a:r>
            <a:r>
              <a:rPr lang="fr-FR" sz="1100" dirty="0">
                <a:solidFill>
                  <a:srgbClr val="181818"/>
                </a:solidFill>
                <a:latin typeface="Roboto"/>
                <a:ea typeface="Roboto"/>
                <a:cs typeface="Roboto"/>
                <a:sym typeface="Roboto"/>
              </a:rPr>
              <a:t>à écrire/dessiner les étapes jusqu'à ce que le participant ait l'impression d'avoir capturé toute son expérience dans l'exécution de la tâche.</a:t>
            </a:r>
          </a:p>
          <a:p>
            <a:pPr marL="914400" lvl="1" indent="-298450">
              <a:lnSpc>
                <a:spcPct val="115000"/>
              </a:lnSpc>
              <a:buClr>
                <a:srgbClr val="181818"/>
              </a:buClr>
              <a:buSzPts val="1100"/>
              <a:buFont typeface="Roboto"/>
              <a:buChar char="○"/>
            </a:pPr>
            <a:r>
              <a:rPr lang="fr-FR" sz="1100" dirty="0" smtClean="0">
                <a:solidFill>
                  <a:srgbClr val="181818"/>
                </a:solidFill>
                <a:latin typeface="Roboto"/>
                <a:ea typeface="Roboto"/>
                <a:cs typeface="Roboto"/>
                <a:sym typeface="Roboto"/>
              </a:rPr>
              <a:t>Donnez </a:t>
            </a:r>
            <a:r>
              <a:rPr lang="fr-FR" sz="1100" dirty="0">
                <a:solidFill>
                  <a:srgbClr val="181818"/>
                </a:solidFill>
                <a:latin typeface="Roboto"/>
                <a:ea typeface="Roboto"/>
                <a:cs typeface="Roboto"/>
                <a:sym typeface="Roboto"/>
              </a:rPr>
              <a:t>au participant l'occasion de revoir l'ordre des étapes.</a:t>
            </a:r>
          </a:p>
          <a:p>
            <a:pPr marL="914400" lvl="1" indent="-298450">
              <a:lnSpc>
                <a:spcPct val="115000"/>
              </a:lnSpc>
              <a:buClr>
                <a:srgbClr val="181818"/>
              </a:buClr>
              <a:buSzPts val="1100"/>
              <a:buFont typeface="Roboto"/>
              <a:buChar char="○"/>
            </a:pPr>
            <a:r>
              <a:rPr lang="fr-FR" sz="1100" dirty="0" smtClean="0">
                <a:solidFill>
                  <a:srgbClr val="181818"/>
                </a:solidFill>
                <a:latin typeface="Roboto"/>
                <a:ea typeface="Roboto"/>
                <a:cs typeface="Roboto"/>
                <a:sym typeface="Roboto"/>
              </a:rPr>
              <a:t>Invitez-les </a:t>
            </a:r>
            <a:r>
              <a:rPr lang="fr-FR" sz="1100" dirty="0">
                <a:solidFill>
                  <a:srgbClr val="181818"/>
                </a:solidFill>
                <a:latin typeface="Roboto"/>
                <a:ea typeface="Roboto"/>
                <a:cs typeface="Roboto"/>
                <a:sym typeface="Roboto"/>
              </a:rPr>
              <a:t>à réorganiser les étapes comme ils le souhaitent et à écrire/dessiner d'autres étapes si nécessaire.</a:t>
            </a:r>
          </a:p>
          <a:p>
            <a:pPr marL="914400" lvl="1" indent="-298450">
              <a:lnSpc>
                <a:spcPct val="115000"/>
              </a:lnSpc>
              <a:buClr>
                <a:srgbClr val="181818"/>
              </a:buClr>
              <a:buSzPts val="1100"/>
              <a:buFont typeface="Roboto"/>
              <a:buChar char="○"/>
            </a:pPr>
            <a:r>
              <a:rPr lang="fr-FR" sz="1100" dirty="0" smtClean="0">
                <a:solidFill>
                  <a:srgbClr val="181818"/>
                </a:solidFill>
                <a:latin typeface="Roboto"/>
                <a:ea typeface="Roboto"/>
                <a:cs typeface="Roboto"/>
                <a:sym typeface="Roboto"/>
              </a:rPr>
              <a:t>Encouragez </a:t>
            </a:r>
            <a:r>
              <a:rPr lang="fr-FR" sz="1100" dirty="0">
                <a:solidFill>
                  <a:srgbClr val="181818"/>
                </a:solidFill>
                <a:latin typeface="Roboto"/>
                <a:ea typeface="Roboto"/>
                <a:cs typeface="Roboto"/>
                <a:sym typeface="Roboto"/>
              </a:rPr>
              <a:t>le participant à identifier les étapes les plus faciles ou les plus rapides et pourquoi . Assurez-vous d'écrire ou de marquer ces étapes et les raisons qu'elles donnent.</a:t>
            </a:r>
          </a:p>
          <a:p>
            <a:pPr marL="914400" lvl="1" indent="-298450">
              <a:lnSpc>
                <a:spcPct val="115000"/>
              </a:lnSpc>
              <a:buClr>
                <a:srgbClr val="181818"/>
              </a:buClr>
              <a:buSzPts val="1100"/>
              <a:buFont typeface="Roboto"/>
              <a:buChar char="○"/>
            </a:pPr>
            <a:r>
              <a:rPr lang="fr-FR" sz="1100" dirty="0" smtClean="0">
                <a:solidFill>
                  <a:srgbClr val="181818"/>
                </a:solidFill>
                <a:latin typeface="Roboto"/>
                <a:ea typeface="Roboto"/>
                <a:cs typeface="Roboto"/>
                <a:sym typeface="Roboto"/>
              </a:rPr>
              <a:t>Demandez </a:t>
            </a:r>
            <a:r>
              <a:rPr lang="fr-FR" sz="1100" dirty="0">
                <a:solidFill>
                  <a:srgbClr val="181818"/>
                </a:solidFill>
                <a:latin typeface="Roboto"/>
                <a:ea typeface="Roboto"/>
                <a:cs typeface="Roboto"/>
                <a:sym typeface="Roboto"/>
              </a:rPr>
              <a:t>au participant d'expliquer quelles sont les étapes </a:t>
            </a:r>
            <a:r>
              <a:rPr lang="bn" sz="1100" dirty="0" smtClean="0">
                <a:solidFill>
                  <a:srgbClr val="181818"/>
                </a:solidFill>
                <a:latin typeface="Roboto"/>
                <a:ea typeface="Roboto"/>
                <a:cs typeface="Roboto"/>
                <a:sym typeface="Roboto"/>
              </a:rPr>
              <a:t>:</a:t>
            </a:r>
            <a:endParaRPr sz="1100" dirty="0" smtClean="0">
              <a:solidFill>
                <a:srgbClr val="181818"/>
              </a:solidFill>
              <a:latin typeface="Roboto"/>
              <a:ea typeface="Roboto"/>
              <a:cs typeface="Roboto"/>
              <a:sym typeface="Roboto"/>
            </a:endParaRPr>
          </a:p>
          <a:p>
            <a:pPr marL="1371600" lvl="2" indent="-298450">
              <a:lnSpc>
                <a:spcPct val="115000"/>
              </a:lnSpc>
              <a:buClr>
                <a:srgbClr val="181818"/>
              </a:buClr>
              <a:buSzPts val="1100"/>
              <a:buFont typeface="Roboto"/>
              <a:buAutoNum type="romanLcPeriod"/>
            </a:pPr>
            <a:r>
              <a:rPr lang="fr-FR" sz="1100" dirty="0" smtClean="0">
                <a:solidFill>
                  <a:srgbClr val="181818"/>
                </a:solidFill>
                <a:latin typeface="Roboto"/>
                <a:ea typeface="Roboto"/>
                <a:cs typeface="Roboto"/>
                <a:sym typeface="Roboto"/>
              </a:rPr>
              <a:t>le </a:t>
            </a:r>
            <a:r>
              <a:rPr lang="fr-FR" sz="1100" dirty="0">
                <a:solidFill>
                  <a:srgbClr val="181818"/>
                </a:solidFill>
                <a:latin typeface="Roboto"/>
                <a:ea typeface="Roboto"/>
                <a:cs typeface="Roboto"/>
                <a:sym typeface="Roboto"/>
              </a:rPr>
              <a:t>plus difficile,</a:t>
            </a:r>
          </a:p>
          <a:p>
            <a:pPr marL="1371600" lvl="2" indent="-298450">
              <a:lnSpc>
                <a:spcPct val="115000"/>
              </a:lnSpc>
              <a:buClr>
                <a:srgbClr val="181818"/>
              </a:buClr>
              <a:buSzPts val="1100"/>
              <a:buFont typeface="Roboto"/>
              <a:buAutoNum type="romanLcPeriod"/>
            </a:pPr>
            <a:r>
              <a:rPr lang="fr-FR" sz="1100" dirty="0" smtClean="0">
                <a:solidFill>
                  <a:srgbClr val="181818"/>
                </a:solidFill>
                <a:latin typeface="Roboto"/>
                <a:ea typeface="Roboto"/>
                <a:cs typeface="Roboto"/>
                <a:sym typeface="Roboto"/>
              </a:rPr>
              <a:t>prendre </a:t>
            </a:r>
            <a:r>
              <a:rPr lang="fr-FR" sz="1100" dirty="0">
                <a:solidFill>
                  <a:srgbClr val="181818"/>
                </a:solidFill>
                <a:latin typeface="Roboto"/>
                <a:ea typeface="Roboto"/>
                <a:cs typeface="Roboto"/>
                <a:sym typeface="Roboto"/>
              </a:rPr>
              <a:t>le plus de temps,</a:t>
            </a:r>
          </a:p>
          <a:p>
            <a:pPr marL="1371600" lvl="2" indent="-298450">
              <a:lnSpc>
                <a:spcPct val="115000"/>
              </a:lnSpc>
              <a:buClr>
                <a:srgbClr val="181818"/>
              </a:buClr>
              <a:buSzPts val="1100"/>
              <a:buFont typeface="Roboto"/>
              <a:buAutoNum type="romanLcPeriod"/>
            </a:pPr>
            <a:r>
              <a:rPr lang="fr-FR" sz="1100" dirty="0" smtClean="0">
                <a:solidFill>
                  <a:srgbClr val="181818"/>
                </a:solidFill>
                <a:latin typeface="Roboto"/>
                <a:ea typeface="Roboto"/>
                <a:cs typeface="Roboto"/>
                <a:sym typeface="Roboto"/>
              </a:rPr>
              <a:t>le </a:t>
            </a:r>
            <a:r>
              <a:rPr lang="fr-FR" sz="1100" dirty="0">
                <a:solidFill>
                  <a:srgbClr val="181818"/>
                </a:solidFill>
                <a:latin typeface="Roboto"/>
                <a:ea typeface="Roboto"/>
                <a:cs typeface="Roboto"/>
                <a:sym typeface="Roboto"/>
              </a:rPr>
              <a:t>plus compliqué,</a:t>
            </a:r>
          </a:p>
          <a:p>
            <a:pPr marL="1371600" lvl="2" indent="-298450">
              <a:lnSpc>
                <a:spcPct val="115000"/>
              </a:lnSpc>
              <a:buClr>
                <a:srgbClr val="181818"/>
              </a:buClr>
              <a:buSzPts val="1100"/>
              <a:buFont typeface="Roboto"/>
              <a:buAutoNum type="romanLcPeriod"/>
            </a:pPr>
            <a:r>
              <a:rPr lang="fr-FR" sz="1100" dirty="0" smtClean="0">
                <a:solidFill>
                  <a:srgbClr val="181818"/>
                </a:solidFill>
                <a:latin typeface="Roboto"/>
                <a:ea typeface="Roboto"/>
                <a:cs typeface="Roboto"/>
                <a:sym typeface="Roboto"/>
              </a:rPr>
              <a:t>ou </a:t>
            </a:r>
            <a:r>
              <a:rPr lang="fr-FR" sz="1100" dirty="0">
                <a:solidFill>
                  <a:srgbClr val="181818"/>
                </a:solidFill>
                <a:latin typeface="Roboto"/>
                <a:ea typeface="Roboto"/>
                <a:cs typeface="Roboto"/>
                <a:sym typeface="Roboto"/>
              </a:rPr>
              <a:t>sont le plus grand défi à surmonter pour </a:t>
            </a:r>
            <a:r>
              <a:rPr lang="fr-FR" sz="1100" dirty="0" smtClean="0">
                <a:solidFill>
                  <a:srgbClr val="181818"/>
                </a:solidFill>
                <a:latin typeface="Roboto"/>
                <a:ea typeface="Roboto"/>
                <a:cs typeface="Roboto"/>
                <a:sym typeface="Roboto"/>
              </a:rPr>
              <a:t>eux</a:t>
            </a:r>
            <a:r>
              <a:rPr lang="bn" sz="1100" dirty="0" smtClean="0">
                <a:solidFill>
                  <a:srgbClr val="181818"/>
                </a:solidFill>
                <a:latin typeface="Roboto"/>
                <a:ea typeface="Roboto"/>
                <a:cs typeface="Roboto"/>
                <a:sym typeface="Roboto"/>
              </a:rPr>
              <a:t>.</a:t>
            </a:r>
            <a:endParaRPr sz="1100" dirty="0" smtClean="0">
              <a:solidFill>
                <a:srgbClr val="181818"/>
              </a:solidFill>
              <a:latin typeface="Roboto"/>
              <a:ea typeface="Roboto"/>
              <a:cs typeface="Roboto"/>
              <a:sym typeface="Roboto"/>
            </a:endParaRPr>
          </a:p>
          <a:p>
            <a:pPr marL="914400" lvl="1" indent="-298450">
              <a:lnSpc>
                <a:spcPct val="115000"/>
              </a:lnSpc>
              <a:buClr>
                <a:srgbClr val="181818"/>
              </a:buClr>
              <a:buSzPts val="1100"/>
              <a:buFont typeface="Roboto"/>
              <a:buChar char="○"/>
            </a:pPr>
            <a:r>
              <a:rPr lang="fr-FR" sz="1100" dirty="0" smtClean="0">
                <a:solidFill>
                  <a:srgbClr val="181818"/>
                </a:solidFill>
                <a:latin typeface="Roboto"/>
                <a:ea typeface="Roboto"/>
                <a:cs typeface="Roboto"/>
                <a:sym typeface="Roboto"/>
              </a:rPr>
              <a:t>N'oubliez </a:t>
            </a:r>
            <a:r>
              <a:rPr lang="fr-FR" sz="1100" dirty="0">
                <a:solidFill>
                  <a:srgbClr val="181818"/>
                </a:solidFill>
                <a:latin typeface="Roboto"/>
                <a:ea typeface="Roboto"/>
                <a:cs typeface="Roboto"/>
                <a:sym typeface="Roboto"/>
              </a:rPr>
              <a:t>pas de demander </a:t>
            </a:r>
            <a:r>
              <a:rPr lang="fr-FR" sz="1100" dirty="0" smtClean="0">
                <a:solidFill>
                  <a:srgbClr val="181818"/>
                </a:solidFill>
                <a:latin typeface="Roboto"/>
                <a:ea typeface="Roboto"/>
                <a:cs typeface="Roboto"/>
                <a:sym typeface="Roboto"/>
              </a:rPr>
              <a:t>pourquoi</a:t>
            </a:r>
            <a:r>
              <a:rPr lang="bn" sz="1100" dirty="0" smtClean="0">
                <a:solidFill>
                  <a:srgbClr val="181818"/>
                </a:solidFill>
                <a:latin typeface="Roboto"/>
                <a:ea typeface="Roboto"/>
                <a:cs typeface="Roboto"/>
                <a:sym typeface="Roboto"/>
              </a:rPr>
              <a:t>.</a:t>
            </a:r>
            <a:endParaRPr sz="1100" dirty="0" smtClean="0">
              <a:solidFill>
                <a:srgbClr val="181818"/>
              </a:solidFill>
              <a:latin typeface="Roboto"/>
              <a:ea typeface="Roboto"/>
              <a:cs typeface="Roboto"/>
              <a:sym typeface="Roboto"/>
            </a:endParaRPr>
          </a:p>
          <a:p>
            <a:pPr marL="914400" lvl="1" indent="-298450">
              <a:lnSpc>
                <a:spcPct val="115000"/>
              </a:lnSpc>
              <a:buClr>
                <a:srgbClr val="181818"/>
              </a:buClr>
              <a:buSzPts val="1100"/>
              <a:buFont typeface="Roboto"/>
              <a:buChar char="○"/>
            </a:pPr>
            <a:r>
              <a:rPr lang="fr-FR" sz="1100" i="1" dirty="0">
                <a:solidFill>
                  <a:srgbClr val="181818"/>
                </a:solidFill>
                <a:latin typeface="Roboto"/>
                <a:ea typeface="Roboto"/>
                <a:cs typeface="Roboto"/>
                <a:sym typeface="Roboto"/>
              </a:rPr>
              <a:t>Par exemple, vous pourriez vous attendre à ce que la partie prenante dans l'exemple du lavage des mains d'en haut dise « si le seau d'eau est vide, alors remplir à nouveau le seau est la tâche la plus lente et la plus difficile. Mes enfants ne prennent même pas la peine de se laver les mains quand cela arrive parce qu'ils ne sont pas assez forts pour remplir le seau par </a:t>
            </a:r>
            <a:r>
              <a:rPr lang="fr-FR" sz="1100" i="1" dirty="0" smtClean="0">
                <a:solidFill>
                  <a:srgbClr val="181818"/>
                </a:solidFill>
                <a:latin typeface="Roboto"/>
                <a:ea typeface="Roboto"/>
                <a:cs typeface="Roboto"/>
                <a:sym typeface="Roboto"/>
              </a:rPr>
              <a:t>eux-mêmes</a:t>
            </a:r>
            <a:r>
              <a:rPr lang="bn" sz="1100" i="1" dirty="0" smtClean="0">
                <a:solidFill>
                  <a:srgbClr val="181818"/>
                </a:solidFill>
                <a:latin typeface="Roboto"/>
                <a:ea typeface="Roboto"/>
                <a:cs typeface="Roboto"/>
                <a:sym typeface="Roboto"/>
              </a:rPr>
              <a:t>.”</a:t>
            </a:r>
            <a:endParaRPr sz="1100" dirty="0">
              <a:solidFill>
                <a:srgbClr val="181818"/>
              </a:solidFill>
              <a:latin typeface="Roboto"/>
              <a:ea typeface="Roboto"/>
              <a:cs typeface="Roboto"/>
              <a:sym typeface="Roboto"/>
            </a:endParaRPr>
          </a:p>
        </p:txBody>
      </p:sp>
      <p:sp>
        <p:nvSpPr>
          <p:cNvPr id="358" name="Google Shape;358;p38"/>
          <p:cNvSpPr txBox="1"/>
          <p:nvPr/>
        </p:nvSpPr>
        <p:spPr>
          <a:xfrm>
            <a:off x="5506000" y="1118000"/>
            <a:ext cx="4614900" cy="3725100"/>
          </a:xfrm>
          <a:prstGeom prst="rect">
            <a:avLst/>
          </a:prstGeom>
          <a:noFill/>
          <a:ln>
            <a:noFill/>
          </a:ln>
        </p:spPr>
        <p:txBody>
          <a:bodyPr spcFirstLastPara="1" wrap="square" lIns="91425" tIns="91425" rIns="91425" bIns="91425" anchor="t" anchorCtr="0">
            <a:noAutofit/>
          </a:bodyPr>
          <a:lstStyle/>
          <a:p>
            <a:pPr marL="457200" lvl="0" indent="-298450">
              <a:buClr>
                <a:srgbClr val="0C4E5A"/>
              </a:buClr>
              <a:buSzPts val="1100"/>
              <a:buFont typeface="Arial"/>
              <a:buAutoNum type="arabicPeriod" startAt="3"/>
            </a:pPr>
            <a:r>
              <a:rPr lang="bn" sz="1100" b="1" dirty="0" smtClean="0">
                <a:solidFill>
                  <a:srgbClr val="181818"/>
                </a:solidFill>
                <a:latin typeface="Roboto"/>
                <a:ea typeface="Roboto"/>
                <a:cs typeface="Roboto"/>
                <a:sym typeface="Roboto"/>
              </a:rPr>
              <a:t>Analy</a:t>
            </a:r>
            <a:r>
              <a:rPr lang="fr-FR" sz="1100" b="1" dirty="0" smtClean="0">
                <a:solidFill>
                  <a:srgbClr val="181818"/>
                </a:solidFill>
                <a:latin typeface="Roboto"/>
                <a:ea typeface="Roboto"/>
                <a:cs typeface="Roboto"/>
                <a:sym typeface="Roboto"/>
              </a:rPr>
              <a:t>se</a:t>
            </a:r>
            <a:r>
              <a:rPr lang="bn" sz="1100" b="1" dirty="0" smtClean="0">
                <a:solidFill>
                  <a:srgbClr val="181818"/>
                </a:solidFill>
                <a:latin typeface="Roboto"/>
                <a:ea typeface="Roboto"/>
                <a:cs typeface="Roboto"/>
                <a:sym typeface="Roboto"/>
              </a:rPr>
              <a:t>z </a:t>
            </a:r>
            <a:r>
              <a:rPr lang="fr-FR" sz="1100" b="1" dirty="0">
                <a:solidFill>
                  <a:srgbClr val="181818"/>
                </a:solidFill>
                <a:latin typeface="Roboto"/>
                <a:ea typeface="Roboto"/>
                <a:cs typeface="Roboto"/>
                <a:sym typeface="Roboto"/>
              </a:rPr>
              <a:t>et Synthétisez</a:t>
            </a:r>
            <a:r>
              <a:rPr lang="bn" sz="1100" b="1" dirty="0" smtClean="0">
                <a:solidFill>
                  <a:srgbClr val="181818"/>
                </a:solidFill>
                <a:latin typeface="Roboto"/>
                <a:ea typeface="Roboto"/>
                <a:cs typeface="Roboto"/>
                <a:sym typeface="Roboto"/>
              </a:rPr>
              <a:t>.</a:t>
            </a:r>
            <a:endParaRPr sz="1100" b="1" dirty="0">
              <a:solidFill>
                <a:srgbClr val="181818"/>
              </a:solidFill>
              <a:latin typeface="Roboto"/>
              <a:ea typeface="Roboto"/>
              <a:cs typeface="Roboto"/>
              <a:sym typeface="Roboto"/>
            </a:endParaRPr>
          </a:p>
          <a:p>
            <a:pPr marL="914400" lvl="1" indent="-298450">
              <a:lnSpc>
                <a:spcPct val="115000"/>
              </a:lnSpc>
              <a:buClr>
                <a:srgbClr val="181818"/>
              </a:buClr>
              <a:buSzPts val="1100"/>
              <a:buFont typeface="Roboto"/>
              <a:buChar char="○"/>
            </a:pPr>
            <a:r>
              <a:rPr lang="fr-FR" sz="1100" dirty="0">
                <a:solidFill>
                  <a:srgbClr val="181818"/>
                </a:solidFill>
                <a:latin typeface="Roboto"/>
                <a:ea typeface="Roboto"/>
                <a:cs typeface="Roboto"/>
                <a:sym typeface="Roboto"/>
              </a:rPr>
              <a:t>Avec tous les obstacles cartographiés, vous disposez maintenant d'une carte de parcours complète pour cette partie prenante . Assurez-vous de prendre une photo de la cartographie du parcours  et notez le profil de la personne que vous avez interviewée. (âge, lieu, profession, etc.). Plus tard, vous comparerez les cartes de parcours de plusieurs parties prenantes et découvrirez des modèles, des tendances et des opportunités de solutions communs </a:t>
            </a:r>
            <a:r>
              <a:rPr lang="bn" sz="1100" dirty="0" smtClean="0">
                <a:solidFill>
                  <a:srgbClr val="181818"/>
                </a:solidFill>
                <a:latin typeface="Roboto"/>
                <a:ea typeface="Roboto"/>
                <a:cs typeface="Roboto"/>
                <a:sym typeface="Roboto"/>
              </a:rPr>
              <a:t>!</a:t>
            </a:r>
            <a:endParaRPr sz="1100" dirty="0" smtClean="0">
              <a:solidFill>
                <a:srgbClr val="181818"/>
              </a:solidFill>
              <a:latin typeface="Roboto"/>
              <a:ea typeface="Roboto"/>
              <a:cs typeface="Roboto"/>
              <a:sym typeface="Roboto"/>
            </a:endParaRPr>
          </a:p>
          <a:p>
            <a:pPr marL="914400" lvl="1" indent="-298450">
              <a:lnSpc>
                <a:spcPct val="115000"/>
              </a:lnSpc>
              <a:buClr>
                <a:srgbClr val="181818"/>
              </a:buClr>
              <a:buSzPts val="1100"/>
              <a:buFont typeface="Roboto"/>
              <a:buChar char="○"/>
            </a:pPr>
            <a:r>
              <a:rPr lang="fr-FR" sz="1100" b="1" i="1" dirty="0">
                <a:solidFill>
                  <a:srgbClr val="181818"/>
                </a:solidFill>
                <a:latin typeface="Roboto"/>
                <a:ea typeface="Roboto"/>
                <a:cs typeface="Roboto"/>
                <a:sym typeface="Roboto"/>
              </a:rPr>
              <a:t>En utilisant la même tâche/résultat </a:t>
            </a:r>
            <a:r>
              <a:rPr lang="fr-FR" sz="1100" i="1" dirty="0">
                <a:solidFill>
                  <a:srgbClr val="181818"/>
                </a:solidFill>
                <a:latin typeface="Roboto"/>
                <a:ea typeface="Roboto"/>
                <a:cs typeface="Roboto"/>
                <a:sym typeface="Roboto"/>
              </a:rPr>
              <a:t>pour la cartographie du parcours , répétez les étapes 2 à 8 avec un ensemble diversifié de participants jusqu'à ce que vous commenciez à voir des modèles communs, des tendances et des opportunités de solutions </a:t>
            </a:r>
            <a:r>
              <a:rPr lang="bn" sz="1100" dirty="0" smtClean="0">
                <a:solidFill>
                  <a:srgbClr val="181818"/>
                </a:solidFill>
                <a:latin typeface="Roboto"/>
                <a:ea typeface="Roboto"/>
                <a:cs typeface="Roboto"/>
                <a:sym typeface="Roboto"/>
              </a:rPr>
              <a:t>!</a:t>
            </a:r>
            <a:endParaRPr sz="1100" dirty="0">
              <a:solidFill>
                <a:srgbClr val="181818"/>
              </a:solidFill>
              <a:latin typeface="Roboto"/>
              <a:ea typeface="Roboto"/>
              <a:cs typeface="Roboto"/>
              <a:sym typeface="Roboto"/>
            </a:endParaRPr>
          </a:p>
          <a:p>
            <a:pPr marL="914400" lvl="0" indent="0" algn="l" rtl="0">
              <a:lnSpc>
                <a:spcPct val="115000"/>
              </a:lnSpc>
              <a:spcBef>
                <a:spcPts val="0"/>
              </a:spcBef>
              <a:spcAft>
                <a:spcPts val="0"/>
              </a:spcAft>
              <a:buNone/>
            </a:pPr>
            <a:endParaRPr sz="1100" dirty="0">
              <a:solidFill>
                <a:srgbClr val="181818"/>
              </a:solidFill>
              <a:latin typeface="Roboto"/>
              <a:ea typeface="Roboto"/>
              <a:cs typeface="Roboto"/>
              <a:sym typeface="Roboto"/>
            </a:endParaRPr>
          </a:p>
          <a:p>
            <a:pPr marL="457200" lvl="0" indent="-298450" algn="l" rtl="0">
              <a:lnSpc>
                <a:spcPct val="115000"/>
              </a:lnSpc>
              <a:spcBef>
                <a:spcPts val="0"/>
              </a:spcBef>
              <a:spcAft>
                <a:spcPts val="0"/>
              </a:spcAft>
              <a:buClr>
                <a:srgbClr val="0C4E5A"/>
              </a:buClr>
              <a:buSzPts val="1100"/>
              <a:buFont typeface="+mj-lt"/>
              <a:buAutoNum type="arabicPeriod" startAt="4"/>
            </a:pPr>
            <a:r>
              <a:rPr lang="bn" sz="1100" b="1" dirty="0" smtClean="0">
                <a:solidFill>
                  <a:srgbClr val="181818"/>
                </a:solidFill>
                <a:latin typeface="Roboto"/>
                <a:ea typeface="Roboto"/>
                <a:cs typeface="Roboto"/>
                <a:sym typeface="Roboto"/>
              </a:rPr>
              <a:t>Utili</a:t>
            </a:r>
            <a:r>
              <a:rPr lang="fr-FR" sz="1100" b="1" dirty="0" smtClean="0">
                <a:solidFill>
                  <a:srgbClr val="181818"/>
                </a:solidFill>
                <a:latin typeface="Roboto"/>
                <a:ea typeface="Roboto"/>
                <a:cs typeface="Roboto"/>
                <a:sym typeface="Roboto"/>
              </a:rPr>
              <a:t>s</a:t>
            </a:r>
            <a:r>
              <a:rPr lang="bn" sz="1100" b="1" dirty="0" smtClean="0">
                <a:solidFill>
                  <a:srgbClr val="181818"/>
                </a:solidFill>
                <a:latin typeface="Roboto"/>
                <a:ea typeface="Roboto"/>
                <a:cs typeface="Roboto"/>
                <a:sym typeface="Roboto"/>
              </a:rPr>
              <a:t>e</a:t>
            </a:r>
            <a:r>
              <a:rPr lang="fr-FR" sz="1100" b="1" dirty="0" smtClean="0">
                <a:solidFill>
                  <a:srgbClr val="181818"/>
                </a:solidFill>
                <a:latin typeface="Roboto"/>
                <a:ea typeface="Roboto"/>
                <a:cs typeface="Roboto"/>
                <a:sym typeface="Roboto"/>
              </a:rPr>
              <a:t>z</a:t>
            </a:r>
            <a:r>
              <a:rPr lang="bn" sz="1100" b="1" dirty="0" smtClean="0">
                <a:solidFill>
                  <a:srgbClr val="181818"/>
                </a:solidFill>
                <a:latin typeface="Roboto"/>
                <a:ea typeface="Roboto"/>
                <a:cs typeface="Roboto"/>
                <a:sym typeface="Roboto"/>
              </a:rPr>
              <a:t>.</a:t>
            </a:r>
            <a:endParaRPr sz="1100" dirty="0">
              <a:solidFill>
                <a:srgbClr val="181818"/>
              </a:solidFill>
              <a:latin typeface="Roboto"/>
              <a:ea typeface="Roboto"/>
              <a:cs typeface="Roboto"/>
              <a:sym typeface="Roboto"/>
            </a:endParaRPr>
          </a:p>
          <a:p>
            <a:pPr marL="914400" lvl="1" indent="-298450">
              <a:lnSpc>
                <a:spcPct val="115000"/>
              </a:lnSpc>
              <a:buClr>
                <a:srgbClr val="181818"/>
              </a:buClr>
              <a:buSzPts val="1100"/>
              <a:buFont typeface="Roboto"/>
              <a:buChar char="○"/>
            </a:pPr>
            <a:r>
              <a:rPr lang="fr-FR" sz="1100" dirty="0" smtClean="0">
                <a:solidFill>
                  <a:srgbClr val="181818"/>
                </a:solidFill>
                <a:latin typeface="Roboto"/>
                <a:ea typeface="Roboto"/>
                <a:cs typeface="Roboto"/>
                <a:sym typeface="Roboto"/>
              </a:rPr>
              <a:t>Utilisez </a:t>
            </a:r>
            <a:r>
              <a:rPr lang="fr-FR" sz="1100" dirty="0">
                <a:solidFill>
                  <a:srgbClr val="181818"/>
                </a:solidFill>
                <a:latin typeface="Roboto"/>
                <a:ea typeface="Roboto"/>
                <a:cs typeface="Roboto"/>
                <a:sym typeface="Roboto"/>
              </a:rPr>
              <a:t>des cartes compilées dans </a:t>
            </a:r>
            <a:r>
              <a:rPr lang="fr-FR" sz="1100" dirty="0" smtClean="0">
                <a:solidFill>
                  <a:srgbClr val="181818"/>
                </a:solidFill>
                <a:latin typeface="Roboto"/>
                <a:ea typeface="Roboto"/>
                <a:cs typeface="Roboto"/>
                <a:sym typeface="Roboto"/>
              </a:rPr>
              <a:t>l’argumentaire et </a:t>
            </a:r>
            <a:r>
              <a:rPr lang="fr-FR" sz="1100" dirty="0">
                <a:solidFill>
                  <a:srgbClr val="181818"/>
                </a:solidFill>
                <a:latin typeface="Roboto"/>
                <a:ea typeface="Roboto"/>
                <a:cs typeface="Roboto"/>
                <a:sym typeface="Roboto"/>
              </a:rPr>
              <a:t>des rapports de synthèse pour ancrer vos parties prenantes et vos clients dans l'expérience vécue de votre public cible</a:t>
            </a:r>
            <a:r>
              <a:rPr lang="bn" sz="1100" dirty="0" smtClean="0">
                <a:solidFill>
                  <a:srgbClr val="181818"/>
                </a:solidFill>
                <a:latin typeface="Roboto"/>
                <a:ea typeface="Roboto"/>
                <a:cs typeface="Roboto"/>
                <a:sym typeface="Roboto"/>
              </a:rPr>
              <a:t>.</a:t>
            </a:r>
            <a:endParaRPr sz="1100" dirty="0">
              <a:solidFill>
                <a:srgbClr val="181818"/>
              </a:solidFill>
              <a:latin typeface="Roboto"/>
              <a:ea typeface="Roboto"/>
              <a:cs typeface="Roboto"/>
              <a:sym typeface="Roboto"/>
            </a:endParaRPr>
          </a:p>
        </p:txBody>
      </p:sp>
      <p:pic>
        <p:nvPicPr>
          <p:cNvPr id="359" name="Google Shape;359;p38"/>
          <p:cNvPicPr preferRelativeResize="0"/>
          <p:nvPr/>
        </p:nvPicPr>
        <p:blipFill>
          <a:blip r:embed="rId3">
            <a:alphaModFix/>
          </a:blip>
          <a:stretch>
            <a:fillRect/>
          </a:stretch>
        </p:blipFill>
        <p:spPr>
          <a:xfrm>
            <a:off x="244895" y="450370"/>
            <a:ext cx="565500" cy="565500"/>
          </a:xfrm>
          <a:prstGeom prst="rect">
            <a:avLst/>
          </a:prstGeom>
          <a:noFill/>
          <a:ln>
            <a:noFill/>
          </a:ln>
        </p:spPr>
      </p:pic>
      <p:pic>
        <p:nvPicPr>
          <p:cNvPr id="360" name="Google Shape;360;p38"/>
          <p:cNvPicPr preferRelativeResize="0"/>
          <p:nvPr/>
        </p:nvPicPr>
        <p:blipFill>
          <a:blip r:embed="rId4">
            <a:alphaModFix/>
          </a:blip>
          <a:stretch>
            <a:fillRect/>
          </a:stretch>
        </p:blipFill>
        <p:spPr>
          <a:xfrm>
            <a:off x="494651" y="214634"/>
            <a:ext cx="454749" cy="454749"/>
          </a:xfrm>
          <a:prstGeom prst="rect">
            <a:avLst/>
          </a:prstGeom>
          <a:noFill/>
          <a:ln>
            <a:noFill/>
          </a:ln>
        </p:spPr>
      </p:pic>
      <p:pic>
        <p:nvPicPr>
          <p:cNvPr id="361" name="Google Shape;361;p38"/>
          <p:cNvPicPr preferRelativeResize="0"/>
          <p:nvPr/>
        </p:nvPicPr>
        <p:blipFill>
          <a:blip r:embed="rId5">
            <a:alphaModFix/>
          </a:blip>
          <a:stretch>
            <a:fillRect/>
          </a:stretch>
        </p:blipFill>
        <p:spPr>
          <a:xfrm>
            <a:off x="9256983" y="5885324"/>
            <a:ext cx="1052225" cy="1606502"/>
          </a:xfrm>
          <a:prstGeom prst="rect">
            <a:avLst/>
          </a:prstGeom>
          <a:noFill/>
          <a:ln>
            <a:noFill/>
          </a:ln>
        </p:spPr>
      </p:pic>
      <p:pic>
        <p:nvPicPr>
          <p:cNvPr id="362" name="Google Shape;362;p38"/>
          <p:cNvPicPr preferRelativeResize="0"/>
          <p:nvPr/>
        </p:nvPicPr>
        <p:blipFill>
          <a:blip r:embed="rId6">
            <a:alphaModFix/>
          </a:blip>
          <a:stretch>
            <a:fillRect/>
          </a:stretch>
        </p:blipFill>
        <p:spPr>
          <a:xfrm>
            <a:off x="8525117" y="5885324"/>
            <a:ext cx="797207" cy="1606501"/>
          </a:xfrm>
          <a:prstGeom prst="rect">
            <a:avLst/>
          </a:prstGeom>
          <a:noFill/>
          <a:ln>
            <a:noFill/>
          </a:ln>
        </p:spPr>
      </p:pic>
    </p:spTree>
    <p:extLst>
      <p:ext uri="{BB962C8B-B14F-4D97-AF65-F5344CB8AC3E}">
        <p14:creationId xmlns:p14="http://schemas.microsoft.com/office/powerpoint/2010/main" val="918949000"/>
      </p:ext>
    </p:extLst>
  </p:cSld>
  <p:clrMapOvr>
    <a:masterClrMapping/>
  </p:clrMapOvr>
</p:sld>
</file>

<file path=ppt/theme/theme1.xml><?xml version="1.0" encoding="utf-8"?>
<a:theme xmlns:a="http://schemas.openxmlformats.org/drawingml/2006/main" name="Office Theme">
  <a:themeElements>
    <a:clrScheme name="iDE 2016 New V2">
      <a:dk1>
        <a:srgbClr val="000000"/>
      </a:dk1>
      <a:lt1>
        <a:srgbClr val="FEFFFF"/>
      </a:lt1>
      <a:dk2>
        <a:srgbClr val="50505F"/>
      </a:dk2>
      <a:lt2>
        <a:srgbClr val="FBFAEB"/>
      </a:lt2>
      <a:accent1>
        <a:srgbClr val="EA4D39"/>
      </a:accent1>
      <a:accent2>
        <a:srgbClr val="5DB970"/>
      </a:accent2>
      <a:accent3>
        <a:srgbClr val="4BB3E6"/>
      </a:accent3>
      <a:accent4>
        <a:srgbClr val="255089"/>
      </a:accent4>
      <a:accent5>
        <a:srgbClr val="50505F"/>
      </a:accent5>
      <a:accent6>
        <a:srgbClr val="FBFAEB"/>
      </a:accent6>
      <a:hlink>
        <a:srgbClr val="50505F"/>
      </a:hlink>
      <a:folHlink>
        <a:srgbClr val="50505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iDE 2016 New V2">
      <a:dk1>
        <a:srgbClr val="000000"/>
      </a:dk1>
      <a:lt1>
        <a:srgbClr val="FEFFFF"/>
      </a:lt1>
      <a:dk2>
        <a:srgbClr val="50505F"/>
      </a:dk2>
      <a:lt2>
        <a:srgbClr val="FBFAEB"/>
      </a:lt2>
      <a:accent1>
        <a:srgbClr val="EA4D39"/>
      </a:accent1>
      <a:accent2>
        <a:srgbClr val="5DB970"/>
      </a:accent2>
      <a:accent3>
        <a:srgbClr val="4BB3E6"/>
      </a:accent3>
      <a:accent4>
        <a:srgbClr val="255089"/>
      </a:accent4>
      <a:accent5>
        <a:srgbClr val="50505F"/>
      </a:accent5>
      <a:accent6>
        <a:srgbClr val="FBFAEB"/>
      </a:accent6>
      <a:hlink>
        <a:srgbClr val="50505F"/>
      </a:hlink>
      <a:folHlink>
        <a:srgbClr val="50505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1214</TotalTime>
  <Words>911</Words>
  <Application>Microsoft Office PowerPoint</Application>
  <PresentationFormat>Custom</PresentationFormat>
  <Paragraphs>49</Paragraphs>
  <Slides>2</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vt:i4>
      </vt:variant>
    </vt:vector>
  </HeadingPairs>
  <TitlesOfParts>
    <vt:vector size="11" baseType="lpstr">
      <vt:lpstr>Arial</vt:lpstr>
      <vt:lpstr>Alfa Slab One</vt:lpstr>
      <vt:lpstr>Calibri</vt:lpstr>
      <vt:lpstr>Libre Baskerville</vt:lpstr>
      <vt:lpstr>Roboto</vt:lpstr>
      <vt:lpstr>Roboto Condensed</vt:lpstr>
      <vt:lpstr>Roboto Slab</vt:lpstr>
      <vt:lpstr>Office Theme</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Max Churchfield</dc:creator>
  <cp:lastModifiedBy>Max Churchfield</cp:lastModifiedBy>
  <cp:revision>23</cp:revision>
  <dcterms:modified xsi:type="dcterms:W3CDTF">2022-10-30T22:48:25Z</dcterms:modified>
</cp:coreProperties>
</file>