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6"/>
  </p:notesMasterIdLst>
  <p:sldIdLst>
    <p:sldId id="337" r:id="rId3"/>
    <p:sldId id="338" r:id="rId4"/>
    <p:sldId id="339" r:id="rId5"/>
  </p:sldIdLst>
  <p:sldSz cx="10699750" cy="7559675"/>
  <p:notesSz cx="6858000" cy="9144000"/>
  <p:embeddedFontLst>
    <p:embeddedFont>
      <p:font typeface="Alfa Slab One" panose="020B0604020202020204" charset="0"/>
      <p:regular r:id="rId7"/>
    </p:embeddedFont>
    <p:embeddedFont>
      <p:font typeface="Calibri" panose="020F0502020204030204" pitchFamily="34" charset="0"/>
      <p:regular r:id="rId8"/>
      <p:bold r:id="rId9"/>
      <p:italic r:id="rId10"/>
      <p:boldItalic r:id="rId11"/>
    </p:embeddedFont>
    <p:embeddedFont>
      <p:font typeface="Libre Baskerville" panose="020B0604020202020204" charset="0"/>
      <p:regular r:id="rId12"/>
      <p:bold r:id="rId13"/>
      <p:italic r:id="rId14"/>
    </p:embeddedFont>
    <p:embeddedFont>
      <p:font typeface="Roboto" panose="020B0604020202020204" charset="0"/>
      <p:regular r:id="rId15"/>
      <p:bold r:id="rId16"/>
      <p:italic r:id="rId17"/>
      <p:boldItalic r:id="rId18"/>
    </p:embeddedFont>
    <p:embeddedFont>
      <p:font typeface="Roboto Condensed" panose="020B0604020202020204" charset="0"/>
      <p:regular r:id="rId19"/>
      <p:bold r:id="rId20"/>
      <p:italic r:id="rId21"/>
      <p:boldItalic r:id="rId22"/>
    </p:embeddedFont>
    <p:embeddedFont>
      <p:font typeface="Roboto Slab" panose="020B060402020202020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e Weber"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123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font" Target="fonts/font10.fntdata"/><Relationship Id="rId20" Type="http://schemas.openxmlformats.org/officeDocument/2006/relationships/font" Target="fonts/font1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font" Target="fonts/font18.fntdata"/><Relationship Id="rId5" Type="http://schemas.openxmlformats.org/officeDocument/2006/relationships/slide" Target="slides/slide3.xml"/><Relationship Id="rId15" Type="http://schemas.openxmlformats.org/officeDocument/2006/relationships/font" Target="fonts/font9.fntdata"/><Relationship Id="rId23" Type="http://schemas.openxmlformats.org/officeDocument/2006/relationships/font" Target="fonts/font17.fntdata"/><Relationship Id="rId28" Type="http://schemas.openxmlformats.org/officeDocument/2006/relationships/theme" Target="theme/theme1.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2904" y="685800"/>
            <a:ext cx="4852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3f6d408587_0_365:notes"/>
          <p:cNvSpPr>
            <a:spLocks noGrp="1" noRot="1" noChangeAspect="1"/>
          </p:cNvSpPr>
          <p:nvPr>
            <p:ph type="sldImg" idx="2"/>
          </p:nvPr>
        </p:nvSpPr>
        <p:spPr>
          <a:xfrm>
            <a:off x="1003300" y="685800"/>
            <a:ext cx="48529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3f6d408587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345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13f6d408587_0_379:notes"/>
          <p:cNvSpPr>
            <a:spLocks noGrp="1" noRot="1" noChangeAspect="1"/>
          </p:cNvSpPr>
          <p:nvPr>
            <p:ph type="sldImg" idx="2"/>
          </p:nvPr>
        </p:nvSpPr>
        <p:spPr>
          <a:xfrm>
            <a:off x="1003300" y="685800"/>
            <a:ext cx="48529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13f6d408587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7644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13f6d408587_0_394:notes"/>
          <p:cNvSpPr>
            <a:spLocks noGrp="1" noRot="1" noChangeAspect="1"/>
          </p:cNvSpPr>
          <p:nvPr>
            <p:ph type="sldImg" idx="2"/>
          </p:nvPr>
        </p:nvSpPr>
        <p:spPr>
          <a:xfrm>
            <a:off x="1003300" y="685800"/>
            <a:ext cx="48529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13f6d408587_0_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3331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337400" y="1237251"/>
            <a:ext cx="8024400" cy="2632200"/>
          </a:xfrm>
          <a:prstGeom prst="rect">
            <a:avLst/>
          </a:prstGeom>
          <a:noFill/>
          <a:ln>
            <a:noFill/>
          </a:ln>
        </p:spPr>
        <p:txBody>
          <a:bodyPr spcFirstLastPara="1" wrap="square" lIns="151725" tIns="151725" rIns="151725" bIns="151725" anchor="b" anchorCtr="0">
            <a:noAutofit/>
          </a:bodyPr>
          <a:lstStyle>
            <a:lvl1pPr marL="0" marR="0" lvl="0" indent="0" algn="ctr" rtl="0">
              <a:lnSpc>
                <a:spcPct val="90000"/>
              </a:lnSpc>
              <a:spcBef>
                <a:spcPts val="0"/>
              </a:spcBef>
              <a:spcAft>
                <a:spcPts val="0"/>
              </a:spcAft>
              <a:buClr>
                <a:schemeClr val="accent5"/>
              </a:buClr>
              <a:buSzPts val="2400"/>
              <a:buFont typeface="Roboto Slab"/>
              <a:buNone/>
              <a:defRPr sz="10000" b="1"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13" name="Google Shape;13;p2"/>
          <p:cNvSpPr txBox="1">
            <a:spLocks noGrp="1"/>
          </p:cNvSpPr>
          <p:nvPr>
            <p:ph type="subTitle" idx="1"/>
          </p:nvPr>
        </p:nvSpPr>
        <p:spPr>
          <a:xfrm>
            <a:off x="1337400" y="3970750"/>
            <a:ext cx="8024400" cy="1824900"/>
          </a:xfrm>
          <a:prstGeom prst="rect">
            <a:avLst/>
          </a:prstGeom>
          <a:noFill/>
          <a:ln>
            <a:noFill/>
          </a:ln>
        </p:spPr>
        <p:txBody>
          <a:bodyPr spcFirstLastPara="1" wrap="square" lIns="151725" tIns="151725" rIns="151725" bIns="151725" anchor="t" anchorCtr="0">
            <a:noAutofit/>
          </a:bodyPr>
          <a:lstStyle>
            <a:lvl1pPr marL="0" marR="0" lvl="0" indent="0" algn="ctr" rtl="0">
              <a:lnSpc>
                <a:spcPct val="90000"/>
              </a:lnSpc>
              <a:spcBef>
                <a:spcPts val="1700"/>
              </a:spcBef>
              <a:spcAft>
                <a:spcPts val="0"/>
              </a:spcAft>
              <a:buClr>
                <a:schemeClr val="dk1"/>
              </a:buClr>
              <a:buSzPts val="4700"/>
              <a:buFont typeface="Arial"/>
              <a:buNone/>
              <a:defRPr sz="4000" b="0" i="0" u="none" strike="noStrike" cap="none">
                <a:solidFill>
                  <a:schemeClr val="dk1"/>
                </a:solidFill>
                <a:latin typeface="Roboto"/>
                <a:ea typeface="Roboto"/>
                <a:cs typeface="Roboto"/>
                <a:sym typeface="Roboto"/>
              </a:defRPr>
            </a:lvl1pPr>
            <a:lvl2pPr marL="774700" marR="0" lvl="1" indent="0" algn="ctr" rtl="0">
              <a:lnSpc>
                <a:spcPct val="90000"/>
              </a:lnSpc>
              <a:spcBef>
                <a:spcPts val="900"/>
              </a:spcBef>
              <a:spcAft>
                <a:spcPts val="0"/>
              </a:spcAft>
              <a:buClr>
                <a:schemeClr val="dk1"/>
              </a:buClr>
              <a:buSzPts val="4000"/>
              <a:buFont typeface="Arial"/>
              <a:buNone/>
              <a:defRPr sz="3300" b="0" i="0" u="none" strike="noStrike" cap="none">
                <a:solidFill>
                  <a:schemeClr val="dk1"/>
                </a:solidFill>
                <a:latin typeface="Roboto"/>
                <a:ea typeface="Roboto"/>
                <a:cs typeface="Roboto"/>
                <a:sym typeface="Roboto"/>
              </a:defRPr>
            </a:lvl2pPr>
            <a:lvl3pPr marL="1511300" marR="0" lvl="2" indent="0" algn="ctr" rtl="0">
              <a:lnSpc>
                <a:spcPct val="90000"/>
              </a:lnSpc>
              <a:spcBef>
                <a:spcPts val="900"/>
              </a:spcBef>
              <a:spcAft>
                <a:spcPts val="0"/>
              </a:spcAft>
              <a:buClr>
                <a:schemeClr val="dk1"/>
              </a:buClr>
              <a:buSzPts val="3300"/>
              <a:buFont typeface="Arial"/>
              <a:buNone/>
              <a:defRPr sz="3100" b="0" i="0" u="none" strike="noStrike" cap="none">
                <a:solidFill>
                  <a:schemeClr val="dk1"/>
                </a:solidFill>
                <a:latin typeface="Roboto"/>
                <a:ea typeface="Roboto"/>
                <a:cs typeface="Roboto"/>
                <a:sym typeface="Roboto"/>
              </a:defRPr>
            </a:lvl3pPr>
            <a:lvl4pPr marL="2260600" marR="0" lvl="3"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Roboto"/>
                <a:ea typeface="Roboto"/>
                <a:cs typeface="Roboto"/>
                <a:sym typeface="Roboto"/>
              </a:defRPr>
            </a:lvl4pPr>
            <a:lvl5pPr marL="3035300" marR="0" lvl="4"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Roboto"/>
                <a:ea typeface="Roboto"/>
                <a:cs typeface="Roboto"/>
                <a:sym typeface="Roboto"/>
              </a:defRPr>
            </a:lvl5pPr>
            <a:lvl6pPr marL="3797300" marR="0" lvl="5"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6pPr>
            <a:lvl7pPr marL="4546600" marR="0" lvl="6"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7pPr>
            <a:lvl8pPr marL="5295900" marR="0" lvl="7"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8pPr>
            <a:lvl9pPr marL="6057900" marR="0" lvl="8"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b="0" i="0" u="none" strike="noStrike" cap="none">
                <a:solidFill>
                  <a:srgbClr val="888888"/>
                </a:solidFill>
                <a:latin typeface="Calibri"/>
                <a:ea typeface="Calibri"/>
                <a:cs typeface="Calibri"/>
                <a:sym typeface="Calibri"/>
              </a:defRPr>
            </a:lvl1pPr>
            <a:lvl2pPr marL="0" marR="0" lvl="1" indent="0" algn="r" rtl="0">
              <a:spcBef>
                <a:spcPts val="0"/>
              </a:spcBef>
              <a:buNone/>
              <a:defRPr sz="2100" b="0" i="0" u="none" strike="noStrike" cap="none">
                <a:solidFill>
                  <a:srgbClr val="888888"/>
                </a:solidFill>
                <a:latin typeface="Calibri"/>
                <a:ea typeface="Calibri"/>
                <a:cs typeface="Calibri"/>
                <a:sym typeface="Calibri"/>
              </a:defRPr>
            </a:lvl2pPr>
            <a:lvl3pPr marL="0" marR="0" lvl="2" indent="0" algn="r" rtl="0">
              <a:spcBef>
                <a:spcPts val="0"/>
              </a:spcBef>
              <a:buNone/>
              <a:defRPr sz="2100" b="0" i="0" u="none" strike="noStrike" cap="none">
                <a:solidFill>
                  <a:srgbClr val="888888"/>
                </a:solidFill>
                <a:latin typeface="Calibri"/>
                <a:ea typeface="Calibri"/>
                <a:cs typeface="Calibri"/>
                <a:sym typeface="Calibri"/>
              </a:defRPr>
            </a:lvl3pPr>
            <a:lvl4pPr marL="0" marR="0" lvl="3" indent="0" algn="r" rtl="0">
              <a:spcBef>
                <a:spcPts val="0"/>
              </a:spcBef>
              <a:buNone/>
              <a:defRPr sz="2100" b="0" i="0" u="none" strike="noStrike" cap="none">
                <a:solidFill>
                  <a:srgbClr val="888888"/>
                </a:solidFill>
                <a:latin typeface="Calibri"/>
                <a:ea typeface="Calibri"/>
                <a:cs typeface="Calibri"/>
                <a:sym typeface="Calibri"/>
              </a:defRPr>
            </a:lvl4pPr>
            <a:lvl5pPr marL="0" marR="0" lvl="4" indent="0" algn="r" rtl="0">
              <a:spcBef>
                <a:spcPts val="0"/>
              </a:spcBef>
              <a:buNone/>
              <a:defRPr sz="2100" b="0" i="0" u="none" strike="noStrike" cap="none">
                <a:solidFill>
                  <a:srgbClr val="888888"/>
                </a:solidFill>
                <a:latin typeface="Calibri"/>
                <a:ea typeface="Calibri"/>
                <a:cs typeface="Calibri"/>
                <a:sym typeface="Calibri"/>
              </a:defRPr>
            </a:lvl5pPr>
            <a:lvl6pPr marL="0" marR="0" lvl="5" indent="0" algn="r" rtl="0">
              <a:spcBef>
                <a:spcPts val="0"/>
              </a:spcBef>
              <a:buNone/>
              <a:defRPr sz="2100" b="0" i="0" u="none" strike="noStrike" cap="none">
                <a:solidFill>
                  <a:srgbClr val="888888"/>
                </a:solidFill>
                <a:latin typeface="Calibri"/>
                <a:ea typeface="Calibri"/>
                <a:cs typeface="Calibri"/>
                <a:sym typeface="Calibri"/>
              </a:defRPr>
            </a:lvl6pPr>
            <a:lvl7pPr marL="0" marR="0" lvl="6" indent="0" algn="r" rtl="0">
              <a:spcBef>
                <a:spcPts val="0"/>
              </a:spcBef>
              <a:buNone/>
              <a:defRPr sz="2100" b="0" i="0" u="none" strike="noStrike" cap="none">
                <a:solidFill>
                  <a:srgbClr val="888888"/>
                </a:solidFill>
                <a:latin typeface="Calibri"/>
                <a:ea typeface="Calibri"/>
                <a:cs typeface="Calibri"/>
                <a:sym typeface="Calibri"/>
              </a:defRPr>
            </a:lvl7pPr>
            <a:lvl8pPr marL="0" marR="0" lvl="7" indent="0" algn="r" rtl="0">
              <a:spcBef>
                <a:spcPts val="0"/>
              </a:spcBef>
              <a:buNone/>
              <a:defRPr sz="2100" b="0" i="0" u="none" strike="noStrike" cap="none">
                <a:solidFill>
                  <a:srgbClr val="888888"/>
                </a:solidFill>
                <a:latin typeface="Calibri"/>
                <a:ea typeface="Calibri"/>
                <a:cs typeface="Calibri"/>
                <a:sym typeface="Calibri"/>
              </a:defRPr>
            </a:lvl8pPr>
            <a:lvl9pPr marL="0" marR="0" lvl="8" indent="0" algn="r" rtl="0">
              <a:spcBef>
                <a:spcPts val="0"/>
              </a:spcBef>
              <a:buNone/>
              <a:defRPr sz="2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1 2">
  <p:cSld name="OBJECT_1_2">
    <p:spTree>
      <p:nvGrpSpPr>
        <p:cNvPr id="1" name="Shape 56"/>
        <p:cNvGrpSpPr/>
        <p:nvPr/>
      </p:nvGrpSpPr>
      <p:grpSpPr>
        <a:xfrm>
          <a:off x="0" y="0"/>
          <a:ext cx="0" cy="0"/>
          <a:chOff x="0" y="0"/>
          <a:chExt cx="0" cy="0"/>
        </a:xfrm>
      </p:grpSpPr>
      <p:sp>
        <p:nvSpPr>
          <p:cNvPr id="57" name="Google Shape;57;p12"/>
          <p:cNvSpPr/>
          <p:nvPr/>
        </p:nvSpPr>
        <p:spPr>
          <a:xfrm>
            <a:off x="2411427" y="0"/>
            <a:ext cx="58764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8" name="Google Shape;58;p12"/>
          <p:cNvCxnSpPr/>
          <p:nvPr/>
        </p:nvCxnSpPr>
        <p:spPr>
          <a:xfrm rot="10800000" flipH="1">
            <a:off x="2411430" y="7222776"/>
            <a:ext cx="5876400" cy="3300"/>
          </a:xfrm>
          <a:prstGeom prst="straightConnector1">
            <a:avLst/>
          </a:prstGeom>
          <a:noFill/>
          <a:ln w="76200" cap="flat" cmpd="sng">
            <a:solidFill>
              <a:srgbClr val="50505F"/>
            </a:solidFill>
            <a:prstDash val="solid"/>
            <a:round/>
            <a:headEnd type="none" w="sm" len="sm"/>
            <a:tailEnd type="none" w="sm" len="sm"/>
          </a:ln>
        </p:spPr>
      </p:cxnSp>
      <p:pic>
        <p:nvPicPr>
          <p:cNvPr id="59" name="Google Shape;59;p12"/>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1 1">
  <p:cSld name="OBJECT_1_1">
    <p:spTree>
      <p:nvGrpSpPr>
        <p:cNvPr id="1" name="Shape 60"/>
        <p:cNvGrpSpPr/>
        <p:nvPr/>
      </p:nvGrpSpPr>
      <p:grpSpPr>
        <a:xfrm>
          <a:off x="0" y="0"/>
          <a:ext cx="0" cy="0"/>
          <a:chOff x="0" y="0"/>
          <a:chExt cx="0" cy="0"/>
        </a:xfrm>
      </p:grpSpPr>
      <p:cxnSp>
        <p:nvCxnSpPr>
          <p:cNvPr id="61" name="Google Shape;61;p13"/>
          <p:cNvCxnSpPr/>
          <p:nvPr/>
        </p:nvCxnSpPr>
        <p:spPr>
          <a:xfrm>
            <a:off x="623299" y="7222687"/>
            <a:ext cx="10121400" cy="0"/>
          </a:xfrm>
          <a:prstGeom prst="straightConnector1">
            <a:avLst/>
          </a:prstGeom>
          <a:noFill/>
          <a:ln w="76200" cap="flat" cmpd="sng">
            <a:solidFill>
              <a:srgbClr val="50505F"/>
            </a:solidFill>
            <a:prstDash val="solid"/>
            <a:round/>
            <a:headEnd type="none" w="sm" len="sm"/>
            <a:tailEnd type="none" w="sm" len="sm"/>
          </a:ln>
        </p:spPr>
      </p:cxnSp>
      <p:pic>
        <p:nvPicPr>
          <p:cNvPr id="62" name="Google Shape;62;p13"/>
          <p:cNvPicPr preferRelativeResize="0"/>
          <p:nvPr/>
        </p:nvPicPr>
        <p:blipFill>
          <a:blip r:embed="rId2">
            <a:alphaModFix/>
          </a:blip>
          <a:stretch>
            <a:fillRect/>
          </a:stretch>
        </p:blipFill>
        <p:spPr>
          <a:xfrm>
            <a:off x="115077" y="7117168"/>
            <a:ext cx="199798" cy="10574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cxnSp>
        <p:nvCxnSpPr>
          <p:cNvPr id="64" name="Google Shape;64;p14"/>
          <p:cNvCxnSpPr/>
          <p:nvPr/>
        </p:nvCxnSpPr>
        <p:spPr>
          <a:xfrm rot="10800000" flipH="1">
            <a:off x="742505" y="7222673"/>
            <a:ext cx="9088800" cy="3300"/>
          </a:xfrm>
          <a:prstGeom prst="straightConnector1">
            <a:avLst/>
          </a:prstGeom>
          <a:noFill/>
          <a:ln w="76200" cap="flat" cmpd="sng">
            <a:solidFill>
              <a:srgbClr val="50505F"/>
            </a:solidFill>
            <a:prstDash val="solid"/>
            <a:round/>
            <a:headEnd type="none" w="sm" len="sm"/>
            <a:tailEnd type="none" w="sm" len="sm"/>
          </a:ln>
        </p:spPr>
      </p:cxnSp>
      <p:pic>
        <p:nvPicPr>
          <p:cNvPr id="65" name="Google Shape;65;p14"/>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1">
  <p:cSld name="TITLE_1_1">
    <p:spTree>
      <p:nvGrpSpPr>
        <p:cNvPr id="1" name="Shape 66"/>
        <p:cNvGrpSpPr/>
        <p:nvPr/>
      </p:nvGrpSpPr>
      <p:grpSpPr>
        <a:xfrm>
          <a:off x="0" y="0"/>
          <a:ext cx="0" cy="0"/>
          <a:chOff x="0" y="0"/>
          <a:chExt cx="0" cy="0"/>
        </a:xfrm>
      </p:grpSpPr>
      <p:sp>
        <p:nvSpPr>
          <p:cNvPr id="67" name="Google Shape;67;p15"/>
          <p:cNvSpPr/>
          <p:nvPr/>
        </p:nvSpPr>
        <p:spPr>
          <a:xfrm>
            <a:off x="-39746" y="2543845"/>
            <a:ext cx="10739100" cy="1788000"/>
          </a:xfrm>
          <a:prstGeom prst="rect">
            <a:avLst/>
          </a:prstGeom>
          <a:solidFill>
            <a:srgbClr val="41CDEC"/>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68" name="Google Shape;68;p15"/>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69" name="Google Shape;69;p15"/>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1 1 1">
  <p:cSld name="TITLE_1_1_1">
    <p:spTree>
      <p:nvGrpSpPr>
        <p:cNvPr id="1" name="Shape 70"/>
        <p:cNvGrpSpPr/>
        <p:nvPr/>
      </p:nvGrpSpPr>
      <p:grpSpPr>
        <a:xfrm>
          <a:off x="0" y="0"/>
          <a:ext cx="0" cy="0"/>
          <a:chOff x="0" y="0"/>
          <a:chExt cx="0" cy="0"/>
        </a:xfrm>
      </p:grpSpPr>
      <p:sp>
        <p:nvSpPr>
          <p:cNvPr id="71" name="Google Shape;71;p16"/>
          <p:cNvSpPr/>
          <p:nvPr/>
        </p:nvSpPr>
        <p:spPr>
          <a:xfrm>
            <a:off x="-39746" y="2543845"/>
            <a:ext cx="10739100" cy="1788000"/>
          </a:xfrm>
          <a:prstGeom prst="rect">
            <a:avLst/>
          </a:prstGeom>
          <a:solidFill>
            <a:schemeClr val="accent5"/>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72" name="Google Shape;72;p16"/>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73" name="Google Shape;73;p16"/>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1 1 1 2">
  <p:cSld name="TITLE_1_1_1_2">
    <p:spTree>
      <p:nvGrpSpPr>
        <p:cNvPr id="1" name="Shape 74"/>
        <p:cNvGrpSpPr/>
        <p:nvPr/>
      </p:nvGrpSpPr>
      <p:grpSpPr>
        <a:xfrm>
          <a:off x="0" y="0"/>
          <a:ext cx="0" cy="0"/>
          <a:chOff x="0" y="0"/>
          <a:chExt cx="0" cy="0"/>
        </a:xfrm>
      </p:grpSpPr>
      <p:sp>
        <p:nvSpPr>
          <p:cNvPr id="75" name="Google Shape;75;p17"/>
          <p:cNvSpPr/>
          <p:nvPr/>
        </p:nvSpPr>
        <p:spPr>
          <a:xfrm>
            <a:off x="-39746" y="2543845"/>
            <a:ext cx="10739100" cy="1788000"/>
          </a:xfrm>
          <a:prstGeom prst="rect">
            <a:avLst/>
          </a:prstGeom>
          <a:solidFill>
            <a:srgbClr val="47B870"/>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76" name="Google Shape;76;p17"/>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77" name="Google Shape;77;p17"/>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1 1 1 1">
  <p:cSld name="TITLE_1_1_1_1">
    <p:spTree>
      <p:nvGrpSpPr>
        <p:cNvPr id="1" name="Shape 78"/>
        <p:cNvGrpSpPr/>
        <p:nvPr/>
      </p:nvGrpSpPr>
      <p:grpSpPr>
        <a:xfrm>
          <a:off x="0" y="0"/>
          <a:ext cx="0" cy="0"/>
          <a:chOff x="0" y="0"/>
          <a:chExt cx="0" cy="0"/>
        </a:xfrm>
      </p:grpSpPr>
      <p:sp>
        <p:nvSpPr>
          <p:cNvPr id="79" name="Google Shape;79;p18"/>
          <p:cNvSpPr/>
          <p:nvPr/>
        </p:nvSpPr>
        <p:spPr>
          <a:xfrm>
            <a:off x="-39746" y="2543845"/>
            <a:ext cx="10739100" cy="1788000"/>
          </a:xfrm>
          <a:prstGeom prst="rect">
            <a:avLst/>
          </a:prstGeom>
          <a:solidFill>
            <a:srgbClr val="EE6862"/>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80" name="Google Shape;80;p18"/>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81" name="Google Shape;81;p18"/>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03928" y="819365"/>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19" name="Google Shape;19;p3"/>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
        <p:nvSpPr>
          <p:cNvPr id="20" name="Google Shape;20;p3"/>
          <p:cNvSpPr txBox="1">
            <a:spLocks noGrp="1"/>
          </p:cNvSpPr>
          <p:nvPr>
            <p:ph type="sldNum" idx="12"/>
          </p:nvPr>
        </p:nvSpPr>
        <p:spPr>
          <a:xfrm>
            <a:off x="7579628" y="132497"/>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1700">
                <a:latin typeface="Roboto Condensed"/>
                <a:ea typeface="Roboto Condensed"/>
                <a:cs typeface="Roboto Condensed"/>
                <a:sym typeface="Roboto Condensed"/>
              </a:defRPr>
            </a:lvl1pPr>
            <a:lvl2pPr marL="0" marR="0" lvl="1" indent="0" algn="r" rtl="0">
              <a:spcBef>
                <a:spcPts val="0"/>
              </a:spcBef>
              <a:buNone/>
              <a:defRPr sz="1700">
                <a:latin typeface="Roboto Condensed"/>
                <a:ea typeface="Roboto Condensed"/>
                <a:cs typeface="Roboto Condensed"/>
                <a:sym typeface="Roboto Condensed"/>
              </a:defRPr>
            </a:lvl2pPr>
            <a:lvl3pPr marL="0" marR="0" lvl="2" indent="0" algn="r" rtl="0">
              <a:spcBef>
                <a:spcPts val="0"/>
              </a:spcBef>
              <a:buNone/>
              <a:defRPr sz="1700">
                <a:latin typeface="Roboto Condensed"/>
                <a:ea typeface="Roboto Condensed"/>
                <a:cs typeface="Roboto Condensed"/>
                <a:sym typeface="Roboto Condensed"/>
              </a:defRPr>
            </a:lvl3pPr>
            <a:lvl4pPr marL="0" marR="0" lvl="3" indent="0" algn="r" rtl="0">
              <a:spcBef>
                <a:spcPts val="0"/>
              </a:spcBef>
              <a:buNone/>
              <a:defRPr sz="1700">
                <a:latin typeface="Roboto Condensed"/>
                <a:ea typeface="Roboto Condensed"/>
                <a:cs typeface="Roboto Condensed"/>
                <a:sym typeface="Roboto Condensed"/>
              </a:defRPr>
            </a:lvl4pPr>
            <a:lvl5pPr marL="0" marR="0" lvl="4" indent="0" algn="r" rtl="0">
              <a:spcBef>
                <a:spcPts val="0"/>
              </a:spcBef>
              <a:buNone/>
              <a:defRPr sz="1700">
                <a:latin typeface="Roboto Condensed"/>
                <a:ea typeface="Roboto Condensed"/>
                <a:cs typeface="Roboto Condensed"/>
                <a:sym typeface="Roboto Condensed"/>
              </a:defRPr>
            </a:lvl5pPr>
            <a:lvl6pPr marL="0" marR="0" lvl="5" indent="0" algn="r" rtl="0">
              <a:spcBef>
                <a:spcPts val="0"/>
              </a:spcBef>
              <a:buNone/>
              <a:defRPr sz="1700">
                <a:latin typeface="Roboto Condensed"/>
                <a:ea typeface="Roboto Condensed"/>
                <a:cs typeface="Roboto Condensed"/>
                <a:sym typeface="Roboto Condensed"/>
              </a:defRPr>
            </a:lvl6pPr>
            <a:lvl7pPr marL="0" marR="0" lvl="6" indent="0" algn="r" rtl="0">
              <a:spcBef>
                <a:spcPts val="0"/>
              </a:spcBef>
              <a:buNone/>
              <a:defRPr sz="1700">
                <a:latin typeface="Roboto Condensed"/>
                <a:ea typeface="Roboto Condensed"/>
                <a:cs typeface="Roboto Condensed"/>
                <a:sym typeface="Roboto Condensed"/>
              </a:defRPr>
            </a:lvl7pPr>
            <a:lvl8pPr marL="0" marR="0" lvl="7" indent="0" algn="r" rtl="0">
              <a:spcBef>
                <a:spcPts val="0"/>
              </a:spcBef>
              <a:buNone/>
              <a:defRPr sz="1700">
                <a:latin typeface="Roboto Condensed"/>
                <a:ea typeface="Roboto Condensed"/>
                <a:cs typeface="Roboto Condensed"/>
                <a:sym typeface="Roboto Condensed"/>
              </a:defRPr>
            </a:lvl8pPr>
            <a:lvl9pPr marL="0" marR="0" lvl="8" indent="0" algn="r" rtl="0">
              <a:spcBef>
                <a:spcPts val="0"/>
              </a:spcBef>
              <a:buNone/>
              <a:defRPr sz="1700">
                <a:latin typeface="Roboto Condensed"/>
                <a:ea typeface="Roboto Condensed"/>
                <a:cs typeface="Roboto Condensed"/>
                <a:sym typeface="Roboto Condensed"/>
              </a:defRPr>
            </a:lvl9pPr>
          </a:lstStyle>
          <a:p>
            <a:pPr marL="0" lvl="0" indent="0" algn="r" rtl="0">
              <a:spcBef>
                <a:spcPts val="0"/>
              </a:spcBef>
              <a:spcAft>
                <a:spcPts val="0"/>
              </a:spcAft>
              <a:buNone/>
            </a:pPr>
            <a:r>
              <a:rPr lang="bn"/>
              <a:t>Deep Dive Toolkit  | WASHPaLS | </a:t>
            </a:r>
            <a:fld id="{00000000-1234-1234-1234-123412341234}" type="slidenum">
              <a:rPr lang="bn">
                <a:solidFill>
                  <a:srgbClr val="888888"/>
                </a:solidFill>
              </a:rPr>
              <a:t>‹#›</a:t>
            </a:fld>
            <a:endParaRPr>
              <a:solidFill>
                <a:srgbClr val="888888"/>
              </a:solidFill>
            </a:endParaRPr>
          </a:p>
        </p:txBody>
      </p:sp>
      <p:cxnSp>
        <p:nvCxnSpPr>
          <p:cNvPr id="21" name="Google Shape;21;p3"/>
          <p:cNvCxnSpPr/>
          <p:nvPr/>
        </p:nvCxnSpPr>
        <p:spPr>
          <a:xfrm>
            <a:off x="839490" y="535128"/>
            <a:ext cx="9020400" cy="0"/>
          </a:xfrm>
          <a:prstGeom prst="straightConnector1">
            <a:avLst/>
          </a:prstGeom>
          <a:noFill/>
          <a:ln w="9525" cap="flat" cmpd="sng">
            <a:solidFill>
              <a:srgbClr val="434343"/>
            </a:solidFill>
            <a:prstDash val="solid"/>
            <a:round/>
            <a:headEnd type="none" w="med" len="med"/>
            <a:tailEnd type="none" w="med" len="med"/>
          </a:ln>
        </p:spPr>
      </p:cxnSp>
      <p:sp>
        <p:nvSpPr>
          <p:cNvPr id="22" name="Google Shape;22;p3"/>
          <p:cNvSpPr/>
          <p:nvPr/>
        </p:nvSpPr>
        <p:spPr>
          <a:xfrm>
            <a:off x="737150" y="1681808"/>
            <a:ext cx="9375300" cy="5192100"/>
          </a:xfrm>
          <a:prstGeom prst="rect">
            <a:avLst/>
          </a:prstGeom>
          <a:solidFill>
            <a:srgbClr val="F3F3F3"/>
          </a:solidFill>
          <a:ln>
            <a:noFill/>
          </a:ln>
        </p:spPr>
        <p:txBody>
          <a:bodyPr spcFirstLastPara="1" wrap="square" lIns="130700" tIns="130700" rIns="130700" bIns="130700" anchor="ctr" anchorCtr="0">
            <a:noAutofit/>
          </a:bodyPr>
          <a:lstStyle/>
          <a:p>
            <a:pPr marL="0" lvl="0" indent="0" algn="l" rtl="0">
              <a:spcBef>
                <a:spcPts val="0"/>
              </a:spcBef>
              <a:spcAft>
                <a:spcPts val="0"/>
              </a:spcAft>
              <a:buNone/>
            </a:pPr>
            <a:endParaRPr/>
          </a:p>
        </p:txBody>
      </p:sp>
      <p:cxnSp>
        <p:nvCxnSpPr>
          <p:cNvPr id="23" name="Google Shape;23;p3"/>
          <p:cNvCxnSpPr/>
          <p:nvPr/>
        </p:nvCxnSpPr>
        <p:spPr>
          <a:xfrm rot="10800000" flipH="1">
            <a:off x="722949" y="6895109"/>
            <a:ext cx="9363000" cy="3600"/>
          </a:xfrm>
          <a:prstGeom prst="straightConnector1">
            <a:avLst/>
          </a:prstGeom>
          <a:noFill/>
          <a:ln w="38100" cap="flat" cmpd="sng">
            <a:solidFill>
              <a:srgbClr val="50505F"/>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4"/>
        <p:cNvGrpSpPr/>
        <p:nvPr/>
      </p:nvGrpSpPr>
      <p:grpSpPr>
        <a:xfrm>
          <a:off x="0" y="0"/>
          <a:ext cx="0" cy="0"/>
          <a:chOff x="0" y="0"/>
          <a:chExt cx="0" cy="0"/>
        </a:xfrm>
      </p:grpSpPr>
      <p:pic>
        <p:nvPicPr>
          <p:cNvPr id="25" name="Google Shape;25;p4"/>
          <p:cNvPicPr preferRelativeResize="0"/>
          <p:nvPr/>
        </p:nvPicPr>
        <p:blipFill>
          <a:blip r:embed="rId2">
            <a:alphaModFix/>
          </a:blip>
          <a:stretch>
            <a:fillRect/>
          </a:stretch>
        </p:blipFill>
        <p:spPr>
          <a:xfrm>
            <a:off x="-85841" y="2848894"/>
            <a:ext cx="1817533" cy="909036"/>
          </a:xfrm>
          <a:prstGeom prst="rect">
            <a:avLst/>
          </a:prstGeom>
          <a:noFill/>
          <a:ln>
            <a:noFill/>
          </a:ln>
        </p:spPr>
      </p:pic>
      <p:sp>
        <p:nvSpPr>
          <p:cNvPr id="26" name="Google Shape;26;p4"/>
          <p:cNvSpPr txBox="1"/>
          <p:nvPr/>
        </p:nvSpPr>
        <p:spPr>
          <a:xfrm>
            <a:off x="3075765" y="7174541"/>
            <a:ext cx="10776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lt1"/>
                </a:solidFill>
                <a:latin typeface="Roboto Slab"/>
                <a:ea typeface="Roboto Slab"/>
                <a:cs typeface="Roboto Slab"/>
                <a:sym typeface="Roboto Slab"/>
              </a:rPr>
              <a:t>PARA</a:t>
            </a:r>
            <a:endParaRPr sz="2100" b="1">
              <a:solidFill>
                <a:schemeClr val="lt1"/>
              </a:solidFill>
              <a:latin typeface="Roboto Slab"/>
              <a:ea typeface="Roboto Slab"/>
              <a:cs typeface="Roboto Slab"/>
              <a:sym typeface="Roboto Slab"/>
            </a:endParaRPr>
          </a:p>
          <a:p>
            <a:pPr marL="0" lvl="0" indent="0" algn="ctr" rtl="0">
              <a:spcBef>
                <a:spcPts val="0"/>
              </a:spcBef>
              <a:spcAft>
                <a:spcPts val="0"/>
              </a:spcAft>
              <a:buNone/>
            </a:pPr>
            <a:endParaRPr sz="2100" b="1">
              <a:solidFill>
                <a:schemeClr val="lt1"/>
              </a:solidFill>
              <a:latin typeface="Roboto Slab"/>
              <a:ea typeface="Roboto Slab"/>
              <a:cs typeface="Roboto Slab"/>
              <a:sym typeface="Roboto Slab"/>
            </a:endParaRPr>
          </a:p>
        </p:txBody>
      </p:sp>
      <p:sp>
        <p:nvSpPr>
          <p:cNvPr id="27" name="Google Shape;27;p4"/>
          <p:cNvSpPr txBox="1"/>
          <p:nvPr/>
        </p:nvSpPr>
        <p:spPr>
          <a:xfrm>
            <a:off x="1131626" y="7174541"/>
            <a:ext cx="18198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dk2"/>
                </a:solidFill>
                <a:latin typeface="Roboto Slab"/>
                <a:ea typeface="Roboto Slab"/>
                <a:cs typeface="Roboto Slab"/>
                <a:sym typeface="Roboto Slab"/>
              </a:rPr>
              <a:t>UNION</a:t>
            </a:r>
            <a:endParaRPr sz="2100" b="1">
              <a:solidFill>
                <a:schemeClr val="accent5"/>
              </a:solidFill>
              <a:latin typeface="Roboto Slab"/>
              <a:ea typeface="Roboto Slab"/>
              <a:cs typeface="Roboto Slab"/>
              <a:sym typeface="Roboto Slab"/>
            </a:endParaRPr>
          </a:p>
        </p:txBody>
      </p:sp>
      <p:sp>
        <p:nvSpPr>
          <p:cNvPr id="28" name="Google Shape;28;p4"/>
          <p:cNvSpPr txBox="1"/>
          <p:nvPr/>
        </p:nvSpPr>
        <p:spPr>
          <a:xfrm>
            <a:off x="-85841" y="7174541"/>
            <a:ext cx="12822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lt1"/>
                </a:solidFill>
                <a:latin typeface="Roboto Slab"/>
                <a:ea typeface="Roboto Slab"/>
                <a:cs typeface="Roboto Slab"/>
                <a:sym typeface="Roboto Slab"/>
              </a:rPr>
              <a:t>UPAZILLA</a:t>
            </a:r>
            <a:endParaRPr sz="2100" b="1">
              <a:solidFill>
                <a:schemeClr val="lt1"/>
              </a:solidFill>
              <a:latin typeface="Roboto Slab"/>
              <a:ea typeface="Roboto Slab"/>
              <a:cs typeface="Roboto Slab"/>
              <a:sym typeface="Roboto Slab"/>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03928" y="819365"/>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31" name="Google Shape;31;p5"/>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6"/>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34" name="Google Shape;34;p6"/>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35" name="Google Shape;35;p6"/>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a:solidFill>
                  <a:srgbClr val="888888"/>
                </a:solidFill>
                <a:latin typeface="Calibri"/>
                <a:ea typeface="Calibri"/>
                <a:cs typeface="Calibri"/>
                <a:sym typeface="Calibri"/>
              </a:defRPr>
            </a:lvl1pPr>
            <a:lvl2pPr marL="0" marR="0" lvl="1" indent="0" algn="r" rtl="0">
              <a:spcBef>
                <a:spcPts val="0"/>
              </a:spcBef>
              <a:buNone/>
              <a:defRPr sz="2100">
                <a:solidFill>
                  <a:srgbClr val="888888"/>
                </a:solidFill>
                <a:latin typeface="Calibri"/>
                <a:ea typeface="Calibri"/>
                <a:cs typeface="Calibri"/>
                <a:sym typeface="Calibri"/>
              </a:defRPr>
            </a:lvl2pPr>
            <a:lvl3pPr marL="0" marR="0" lvl="2" indent="0" algn="r" rtl="0">
              <a:spcBef>
                <a:spcPts val="0"/>
              </a:spcBef>
              <a:buNone/>
              <a:defRPr sz="2100">
                <a:solidFill>
                  <a:srgbClr val="888888"/>
                </a:solidFill>
                <a:latin typeface="Calibri"/>
                <a:ea typeface="Calibri"/>
                <a:cs typeface="Calibri"/>
                <a:sym typeface="Calibri"/>
              </a:defRPr>
            </a:lvl3pPr>
            <a:lvl4pPr marL="0" marR="0" lvl="3" indent="0" algn="r" rtl="0">
              <a:spcBef>
                <a:spcPts val="0"/>
              </a:spcBef>
              <a:buNone/>
              <a:defRPr sz="2100">
                <a:solidFill>
                  <a:srgbClr val="888888"/>
                </a:solidFill>
                <a:latin typeface="Calibri"/>
                <a:ea typeface="Calibri"/>
                <a:cs typeface="Calibri"/>
                <a:sym typeface="Calibri"/>
              </a:defRPr>
            </a:lvl4pPr>
            <a:lvl5pPr marL="0" marR="0" lvl="4" indent="0" algn="r" rtl="0">
              <a:spcBef>
                <a:spcPts val="0"/>
              </a:spcBef>
              <a:buNone/>
              <a:defRPr sz="2100">
                <a:solidFill>
                  <a:srgbClr val="888888"/>
                </a:solidFill>
                <a:latin typeface="Calibri"/>
                <a:ea typeface="Calibri"/>
                <a:cs typeface="Calibri"/>
                <a:sym typeface="Calibri"/>
              </a:defRPr>
            </a:lvl5pPr>
            <a:lvl6pPr marL="0" marR="0" lvl="5" indent="0" algn="r" rtl="0">
              <a:spcBef>
                <a:spcPts val="0"/>
              </a:spcBef>
              <a:buNone/>
              <a:defRPr sz="2100">
                <a:solidFill>
                  <a:srgbClr val="888888"/>
                </a:solidFill>
                <a:latin typeface="Calibri"/>
                <a:ea typeface="Calibri"/>
                <a:cs typeface="Calibri"/>
                <a:sym typeface="Calibri"/>
              </a:defRPr>
            </a:lvl6pPr>
            <a:lvl7pPr marL="0" marR="0" lvl="6" indent="0" algn="r" rtl="0">
              <a:spcBef>
                <a:spcPts val="0"/>
              </a:spcBef>
              <a:buNone/>
              <a:defRPr sz="2100">
                <a:solidFill>
                  <a:srgbClr val="888888"/>
                </a:solidFill>
                <a:latin typeface="Calibri"/>
                <a:ea typeface="Calibri"/>
                <a:cs typeface="Calibri"/>
                <a:sym typeface="Calibri"/>
              </a:defRPr>
            </a:lvl7pPr>
            <a:lvl8pPr marL="0" marR="0" lvl="7" indent="0" algn="r" rtl="0">
              <a:spcBef>
                <a:spcPts val="0"/>
              </a:spcBef>
              <a:buNone/>
              <a:defRPr sz="2100">
                <a:solidFill>
                  <a:srgbClr val="888888"/>
                </a:solidFill>
                <a:latin typeface="Calibri"/>
                <a:ea typeface="Calibri"/>
                <a:cs typeface="Calibri"/>
                <a:sym typeface="Calibri"/>
              </a:defRPr>
            </a:lvl8pPr>
            <a:lvl9pPr marL="0" marR="0" lvl="8" indent="0" algn="r" rtl="0">
              <a:spcBef>
                <a:spcPts val="0"/>
              </a:spcBef>
              <a:buNone/>
              <a:defRPr sz="21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11028" y="704168"/>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38" name="Google Shape;38;p7"/>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
        <p:nvSpPr>
          <p:cNvPr id="39" name="Google Shape;39;p7"/>
          <p:cNvSpPr txBox="1">
            <a:spLocks noGrp="1"/>
          </p:cNvSpPr>
          <p:nvPr>
            <p:ph type="sldNum" idx="12"/>
          </p:nvPr>
        </p:nvSpPr>
        <p:spPr>
          <a:xfrm>
            <a:off x="7579628" y="132497"/>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1700">
                <a:latin typeface="Roboto Condensed"/>
                <a:ea typeface="Roboto Condensed"/>
                <a:cs typeface="Roboto Condensed"/>
                <a:sym typeface="Roboto Condensed"/>
              </a:defRPr>
            </a:lvl1pPr>
            <a:lvl2pPr marL="0" marR="0" lvl="1" indent="0" algn="r" rtl="0">
              <a:spcBef>
                <a:spcPts val="0"/>
              </a:spcBef>
              <a:buNone/>
              <a:defRPr sz="1700">
                <a:latin typeface="Roboto Condensed"/>
                <a:ea typeface="Roboto Condensed"/>
                <a:cs typeface="Roboto Condensed"/>
                <a:sym typeface="Roboto Condensed"/>
              </a:defRPr>
            </a:lvl2pPr>
            <a:lvl3pPr marL="0" marR="0" lvl="2" indent="0" algn="r" rtl="0">
              <a:spcBef>
                <a:spcPts val="0"/>
              </a:spcBef>
              <a:buNone/>
              <a:defRPr sz="1700">
                <a:latin typeface="Roboto Condensed"/>
                <a:ea typeface="Roboto Condensed"/>
                <a:cs typeface="Roboto Condensed"/>
                <a:sym typeface="Roboto Condensed"/>
              </a:defRPr>
            </a:lvl3pPr>
            <a:lvl4pPr marL="0" marR="0" lvl="3" indent="0" algn="r" rtl="0">
              <a:spcBef>
                <a:spcPts val="0"/>
              </a:spcBef>
              <a:buNone/>
              <a:defRPr sz="1700">
                <a:latin typeface="Roboto Condensed"/>
                <a:ea typeface="Roboto Condensed"/>
                <a:cs typeface="Roboto Condensed"/>
                <a:sym typeface="Roboto Condensed"/>
              </a:defRPr>
            </a:lvl4pPr>
            <a:lvl5pPr marL="0" marR="0" lvl="4" indent="0" algn="r" rtl="0">
              <a:spcBef>
                <a:spcPts val="0"/>
              </a:spcBef>
              <a:buNone/>
              <a:defRPr sz="1700">
                <a:latin typeface="Roboto Condensed"/>
                <a:ea typeface="Roboto Condensed"/>
                <a:cs typeface="Roboto Condensed"/>
                <a:sym typeface="Roboto Condensed"/>
              </a:defRPr>
            </a:lvl5pPr>
            <a:lvl6pPr marL="0" marR="0" lvl="5" indent="0" algn="r" rtl="0">
              <a:spcBef>
                <a:spcPts val="0"/>
              </a:spcBef>
              <a:buNone/>
              <a:defRPr sz="1700">
                <a:latin typeface="Roboto Condensed"/>
                <a:ea typeface="Roboto Condensed"/>
                <a:cs typeface="Roboto Condensed"/>
                <a:sym typeface="Roboto Condensed"/>
              </a:defRPr>
            </a:lvl6pPr>
            <a:lvl7pPr marL="0" marR="0" lvl="6" indent="0" algn="r" rtl="0">
              <a:spcBef>
                <a:spcPts val="0"/>
              </a:spcBef>
              <a:buNone/>
              <a:defRPr sz="1700">
                <a:latin typeface="Roboto Condensed"/>
                <a:ea typeface="Roboto Condensed"/>
                <a:cs typeface="Roboto Condensed"/>
                <a:sym typeface="Roboto Condensed"/>
              </a:defRPr>
            </a:lvl7pPr>
            <a:lvl8pPr marL="0" marR="0" lvl="7" indent="0" algn="r" rtl="0">
              <a:spcBef>
                <a:spcPts val="0"/>
              </a:spcBef>
              <a:buNone/>
              <a:defRPr sz="1700">
                <a:latin typeface="Roboto Condensed"/>
                <a:ea typeface="Roboto Condensed"/>
                <a:cs typeface="Roboto Condensed"/>
                <a:sym typeface="Roboto Condensed"/>
              </a:defRPr>
            </a:lvl8pPr>
            <a:lvl9pPr marL="0" marR="0" lvl="8" indent="0" algn="r" rtl="0">
              <a:spcBef>
                <a:spcPts val="0"/>
              </a:spcBef>
              <a:buNone/>
              <a:defRPr sz="1700">
                <a:latin typeface="Roboto Condensed"/>
                <a:ea typeface="Roboto Condensed"/>
                <a:cs typeface="Roboto Condensed"/>
                <a:sym typeface="Roboto Condensed"/>
              </a:defRPr>
            </a:lvl9pPr>
          </a:lstStyle>
          <a:p>
            <a:pPr marL="0" lvl="0" indent="0" algn="r" rtl="0">
              <a:spcBef>
                <a:spcPts val="0"/>
              </a:spcBef>
              <a:spcAft>
                <a:spcPts val="0"/>
              </a:spcAft>
              <a:buNone/>
            </a:pPr>
            <a:r>
              <a:rPr lang="bn"/>
              <a:t>Deep Dive Toolkit  | SAPLING  | </a:t>
            </a:r>
            <a:fld id="{00000000-1234-1234-1234-123412341234}" type="slidenum">
              <a:rPr lang="bn">
                <a:solidFill>
                  <a:srgbClr val="888888"/>
                </a:solidFill>
              </a:rPr>
              <a:t>‹#›</a:t>
            </a:fld>
            <a:endParaRPr>
              <a:solidFill>
                <a:srgbClr val="888888"/>
              </a:solidFill>
            </a:endParaRPr>
          </a:p>
        </p:txBody>
      </p:sp>
      <p:cxnSp>
        <p:nvCxnSpPr>
          <p:cNvPr id="40" name="Google Shape;40;p7"/>
          <p:cNvCxnSpPr/>
          <p:nvPr/>
        </p:nvCxnSpPr>
        <p:spPr>
          <a:xfrm>
            <a:off x="839490" y="535128"/>
            <a:ext cx="9020400" cy="0"/>
          </a:xfrm>
          <a:prstGeom prst="straightConnector1">
            <a:avLst/>
          </a:prstGeom>
          <a:noFill/>
          <a:ln w="9525" cap="flat" cmpd="sng">
            <a:solidFill>
              <a:srgbClr val="434343"/>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7"/>
        <p:cNvGrpSpPr/>
        <p:nvPr/>
      </p:nvGrpSpPr>
      <p:grpSpPr>
        <a:xfrm>
          <a:off x="0" y="0"/>
          <a:ext cx="0" cy="0"/>
          <a:chOff x="0" y="0"/>
          <a:chExt cx="0" cy="0"/>
        </a:xfrm>
      </p:grpSpPr>
      <p:sp>
        <p:nvSpPr>
          <p:cNvPr id="48" name="Google Shape;48;p9"/>
          <p:cNvSpPr txBox="1">
            <a:spLocks noGrp="1"/>
          </p:cNvSpPr>
          <p:nvPr>
            <p:ph type="ctrTitle"/>
          </p:nvPr>
        </p:nvSpPr>
        <p:spPr>
          <a:xfrm>
            <a:off x="1059068" y="1818484"/>
            <a:ext cx="7708200" cy="29934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1"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49"/>
        <p:cNvGrpSpPr/>
        <p:nvPr/>
      </p:nvGrpSpPr>
      <p:grpSpPr>
        <a:xfrm>
          <a:off x="0" y="0"/>
          <a:ext cx="0" cy="0"/>
          <a:chOff x="0" y="0"/>
          <a:chExt cx="0" cy="0"/>
        </a:xfrm>
      </p:grpSpPr>
      <p:sp>
        <p:nvSpPr>
          <p:cNvPr id="50" name="Google Shape;50;p10"/>
          <p:cNvSpPr/>
          <p:nvPr/>
        </p:nvSpPr>
        <p:spPr>
          <a:xfrm>
            <a:off x="975207" y="1"/>
            <a:ext cx="87486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1" name="Google Shape;51;p10"/>
          <p:cNvCxnSpPr/>
          <p:nvPr/>
        </p:nvCxnSpPr>
        <p:spPr>
          <a:xfrm rot="10800000" flipH="1">
            <a:off x="975213" y="7222778"/>
            <a:ext cx="8748600" cy="3300"/>
          </a:xfrm>
          <a:prstGeom prst="straightConnector1">
            <a:avLst/>
          </a:prstGeom>
          <a:noFill/>
          <a:ln w="76200" cap="flat" cmpd="sng">
            <a:solidFill>
              <a:srgbClr val="50505F"/>
            </a:solidFill>
            <a:prstDash val="solid"/>
            <a:round/>
            <a:headEnd type="none" w="sm" len="sm"/>
            <a:tailEnd type="none" w="sm" len="sm"/>
          </a:ln>
        </p:spPr>
      </p:cxnSp>
      <p:pic>
        <p:nvPicPr>
          <p:cNvPr id="52" name="Google Shape;52;p10"/>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1 3">
  <p:cSld name="OBJECT_1_3">
    <p:spTree>
      <p:nvGrpSpPr>
        <p:cNvPr id="1" name="Shape 53"/>
        <p:cNvGrpSpPr/>
        <p:nvPr/>
      </p:nvGrpSpPr>
      <p:grpSpPr>
        <a:xfrm>
          <a:off x="0" y="0"/>
          <a:ext cx="0" cy="0"/>
          <a:chOff x="0" y="0"/>
          <a:chExt cx="0" cy="0"/>
        </a:xfrm>
      </p:grpSpPr>
      <p:sp>
        <p:nvSpPr>
          <p:cNvPr id="54" name="Google Shape;54;p11"/>
          <p:cNvSpPr/>
          <p:nvPr/>
        </p:nvSpPr>
        <p:spPr>
          <a:xfrm>
            <a:off x="975207" y="1"/>
            <a:ext cx="87486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5" name="Google Shape;55;p11"/>
          <p:cNvCxnSpPr/>
          <p:nvPr/>
        </p:nvCxnSpPr>
        <p:spPr>
          <a:xfrm rot="10800000" flipH="1">
            <a:off x="975213" y="7222778"/>
            <a:ext cx="8748600" cy="3300"/>
          </a:xfrm>
          <a:prstGeom prst="straightConnector1">
            <a:avLst/>
          </a:prstGeom>
          <a:noFill/>
          <a:ln w="76200" cap="flat" cmpd="sng">
            <a:solidFill>
              <a:srgbClr val="50505F"/>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5570" y="402500"/>
            <a:ext cx="9227700" cy="14607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2400"/>
              <a:buFont typeface="Alfa Slab One"/>
              <a:buNone/>
              <a:defRPr sz="7300" b="0" i="0" u="none" strike="noStrike" cap="none">
                <a:solidFill>
                  <a:schemeClr val="accent5"/>
                </a:solidFill>
                <a:latin typeface="Alfa Slab One"/>
                <a:ea typeface="Alfa Slab One"/>
                <a:cs typeface="Alfa Slab One"/>
                <a:sym typeface="Alfa Slab One"/>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7" name="Google Shape;7;p1"/>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527050" algn="l" rtl="0">
              <a:lnSpc>
                <a:spcPct val="90000"/>
              </a:lnSpc>
              <a:spcBef>
                <a:spcPts val="1700"/>
              </a:spcBef>
              <a:spcAft>
                <a:spcPts val="0"/>
              </a:spcAft>
              <a:buClr>
                <a:schemeClr val="dk1"/>
              </a:buClr>
              <a:buSzPts val="4700"/>
              <a:buFont typeface="Arial"/>
              <a:buChar char="•"/>
              <a:defRPr sz="4700" b="0" i="0" u="none" strike="noStrike" cap="none">
                <a:solidFill>
                  <a:schemeClr val="dk1"/>
                </a:solidFill>
                <a:latin typeface="Roboto"/>
                <a:ea typeface="Roboto"/>
                <a:cs typeface="Roboto"/>
                <a:sym typeface="Roboto"/>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Roboto"/>
                <a:ea typeface="Roboto"/>
                <a:cs typeface="Roboto"/>
                <a:sym typeface="Roboto"/>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Roboto"/>
                <a:ea typeface="Roboto"/>
                <a:cs typeface="Roboto"/>
                <a:sym typeface="Roboto"/>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Roboto"/>
                <a:ea typeface="Roboto"/>
                <a:cs typeface="Roboto"/>
                <a:sym typeface="Roboto"/>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Roboto"/>
                <a:ea typeface="Roboto"/>
                <a:cs typeface="Roboto"/>
                <a:sym typeface="Roboto"/>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b="0" i="0" u="none" strike="noStrike" cap="none">
                <a:solidFill>
                  <a:srgbClr val="888888"/>
                </a:solidFill>
                <a:latin typeface="Calibri"/>
                <a:ea typeface="Calibri"/>
                <a:cs typeface="Calibri"/>
                <a:sym typeface="Calibri"/>
              </a:defRPr>
            </a:lvl1pPr>
            <a:lvl2pPr marL="0" marR="0" lvl="1" indent="0" algn="r" rtl="0">
              <a:spcBef>
                <a:spcPts val="0"/>
              </a:spcBef>
              <a:buNone/>
              <a:defRPr sz="2100" b="0" i="0" u="none" strike="noStrike" cap="none">
                <a:solidFill>
                  <a:srgbClr val="888888"/>
                </a:solidFill>
                <a:latin typeface="Calibri"/>
                <a:ea typeface="Calibri"/>
                <a:cs typeface="Calibri"/>
                <a:sym typeface="Calibri"/>
              </a:defRPr>
            </a:lvl2pPr>
            <a:lvl3pPr marL="0" marR="0" lvl="2" indent="0" algn="r" rtl="0">
              <a:spcBef>
                <a:spcPts val="0"/>
              </a:spcBef>
              <a:buNone/>
              <a:defRPr sz="2100" b="0" i="0" u="none" strike="noStrike" cap="none">
                <a:solidFill>
                  <a:srgbClr val="888888"/>
                </a:solidFill>
                <a:latin typeface="Calibri"/>
                <a:ea typeface="Calibri"/>
                <a:cs typeface="Calibri"/>
                <a:sym typeface="Calibri"/>
              </a:defRPr>
            </a:lvl3pPr>
            <a:lvl4pPr marL="0" marR="0" lvl="3" indent="0" algn="r" rtl="0">
              <a:spcBef>
                <a:spcPts val="0"/>
              </a:spcBef>
              <a:buNone/>
              <a:defRPr sz="2100" b="0" i="0" u="none" strike="noStrike" cap="none">
                <a:solidFill>
                  <a:srgbClr val="888888"/>
                </a:solidFill>
                <a:latin typeface="Calibri"/>
                <a:ea typeface="Calibri"/>
                <a:cs typeface="Calibri"/>
                <a:sym typeface="Calibri"/>
              </a:defRPr>
            </a:lvl4pPr>
            <a:lvl5pPr marL="0" marR="0" lvl="4" indent="0" algn="r" rtl="0">
              <a:spcBef>
                <a:spcPts val="0"/>
              </a:spcBef>
              <a:buNone/>
              <a:defRPr sz="2100" b="0" i="0" u="none" strike="noStrike" cap="none">
                <a:solidFill>
                  <a:srgbClr val="888888"/>
                </a:solidFill>
                <a:latin typeface="Calibri"/>
                <a:ea typeface="Calibri"/>
                <a:cs typeface="Calibri"/>
                <a:sym typeface="Calibri"/>
              </a:defRPr>
            </a:lvl5pPr>
            <a:lvl6pPr marL="0" marR="0" lvl="5" indent="0" algn="r" rtl="0">
              <a:spcBef>
                <a:spcPts val="0"/>
              </a:spcBef>
              <a:buNone/>
              <a:defRPr sz="2100" b="0" i="0" u="none" strike="noStrike" cap="none">
                <a:solidFill>
                  <a:srgbClr val="888888"/>
                </a:solidFill>
                <a:latin typeface="Calibri"/>
                <a:ea typeface="Calibri"/>
                <a:cs typeface="Calibri"/>
                <a:sym typeface="Calibri"/>
              </a:defRPr>
            </a:lvl6pPr>
            <a:lvl7pPr marL="0" marR="0" lvl="6" indent="0" algn="r" rtl="0">
              <a:spcBef>
                <a:spcPts val="0"/>
              </a:spcBef>
              <a:buNone/>
              <a:defRPr sz="2100" b="0" i="0" u="none" strike="noStrike" cap="none">
                <a:solidFill>
                  <a:srgbClr val="888888"/>
                </a:solidFill>
                <a:latin typeface="Calibri"/>
                <a:ea typeface="Calibri"/>
                <a:cs typeface="Calibri"/>
                <a:sym typeface="Calibri"/>
              </a:defRPr>
            </a:lvl7pPr>
            <a:lvl8pPr marL="0" marR="0" lvl="7" indent="0" algn="r" rtl="0">
              <a:spcBef>
                <a:spcPts val="0"/>
              </a:spcBef>
              <a:buNone/>
              <a:defRPr sz="2100" b="0" i="0" u="none" strike="noStrike" cap="none">
                <a:solidFill>
                  <a:srgbClr val="888888"/>
                </a:solidFill>
                <a:latin typeface="Calibri"/>
                <a:ea typeface="Calibri"/>
                <a:cs typeface="Calibri"/>
                <a:sym typeface="Calibri"/>
              </a:defRPr>
            </a:lvl8pPr>
            <a:lvl9pPr marL="0" marR="0" lvl="8" indent="0" algn="r" rtl="0">
              <a:spcBef>
                <a:spcPts val="0"/>
              </a:spcBef>
              <a:buNone/>
              <a:defRPr sz="2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735577" y="602753"/>
            <a:ext cx="9227700" cy="337200"/>
          </a:xfrm>
          <a:prstGeom prst="rect">
            <a:avLst/>
          </a:prstGeom>
          <a:noFill/>
          <a:ln>
            <a:noFill/>
          </a:ln>
        </p:spPr>
        <p:txBody>
          <a:bodyPr spcFirstLastPara="1" wrap="square" lIns="170400" tIns="170400" rIns="170400" bIns="170400" anchor="ctr" anchorCtr="0">
            <a:noAutofit/>
          </a:bodyPr>
          <a:lstStyle>
            <a:lvl1pPr marR="0" lvl="0" algn="l" rtl="0">
              <a:lnSpc>
                <a:spcPct val="90000"/>
              </a:lnSpc>
              <a:spcBef>
                <a:spcPts val="0"/>
              </a:spcBef>
              <a:spcAft>
                <a:spcPts val="0"/>
              </a:spcAft>
              <a:buClr>
                <a:schemeClr val="dk2"/>
              </a:buClr>
              <a:buSzPts val="6200"/>
              <a:buFont typeface="Roboto Slab"/>
              <a:buNone/>
              <a:defRPr sz="6200" b="1" i="0" u="none" strike="noStrike" cap="none">
                <a:solidFill>
                  <a:schemeClr val="dk2"/>
                </a:solidFill>
                <a:latin typeface="Roboto Slab"/>
                <a:ea typeface="Roboto Slab"/>
                <a:cs typeface="Roboto Slab"/>
                <a:sym typeface="Roboto Slab"/>
              </a:defRPr>
            </a:lvl1pPr>
            <a:lvl2pPr lvl="1"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2pPr>
            <a:lvl3pPr lvl="2"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3pPr>
            <a:lvl4pPr lvl="3"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4pPr>
            <a:lvl5pPr lvl="4"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5pPr>
            <a:lvl6pPr lvl="5"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6pPr>
            <a:lvl7pPr lvl="6"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7pPr>
            <a:lvl8pPr lvl="7"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8pPr>
            <a:lvl9pPr lvl="8"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9pPr>
          </a:lstStyle>
          <a:p>
            <a:endParaRPr/>
          </a:p>
        </p:txBody>
      </p:sp>
      <p:sp>
        <p:nvSpPr>
          <p:cNvPr id="43" name="Google Shape;43;p8"/>
          <p:cNvSpPr txBox="1">
            <a:spLocks noGrp="1"/>
          </p:cNvSpPr>
          <p:nvPr>
            <p:ph type="body" idx="1"/>
          </p:nvPr>
        </p:nvSpPr>
        <p:spPr>
          <a:xfrm>
            <a:off x="735571" y="2012500"/>
            <a:ext cx="9227700" cy="4796700"/>
          </a:xfrm>
          <a:prstGeom prst="rect">
            <a:avLst/>
          </a:prstGeom>
          <a:noFill/>
          <a:ln>
            <a:noFill/>
          </a:ln>
        </p:spPr>
        <p:txBody>
          <a:bodyPr spcFirstLastPara="1" wrap="square" lIns="170400" tIns="170400" rIns="170400" bIns="170400" anchor="t" anchorCtr="0">
            <a:noAutofit/>
          </a:bodyPr>
          <a:lstStyle>
            <a:lvl1pPr marL="457200" marR="0" lvl="0" indent="-622300" algn="l" rtl="0">
              <a:lnSpc>
                <a:spcPct val="90000"/>
              </a:lnSpc>
              <a:spcBef>
                <a:spcPts val="2200"/>
              </a:spcBef>
              <a:spcAft>
                <a:spcPts val="0"/>
              </a:spcAft>
              <a:buClr>
                <a:srgbClr val="434343"/>
              </a:buClr>
              <a:buSzPts val="6200"/>
              <a:buFont typeface="Arial"/>
              <a:buChar char="•"/>
              <a:defRPr sz="6200" b="0" i="0" u="none" strike="noStrike" cap="none">
                <a:solidFill>
                  <a:srgbClr val="434343"/>
                </a:solidFill>
                <a:latin typeface="Roboto"/>
                <a:ea typeface="Roboto"/>
                <a:cs typeface="Roboto"/>
                <a:sym typeface="Roboto"/>
              </a:defRPr>
            </a:lvl1pPr>
            <a:lvl2pPr marL="914400" marR="0" lvl="1" indent="-558800" algn="l" rtl="0">
              <a:lnSpc>
                <a:spcPct val="90000"/>
              </a:lnSpc>
              <a:spcBef>
                <a:spcPts val="1000"/>
              </a:spcBef>
              <a:spcAft>
                <a:spcPts val="0"/>
              </a:spcAft>
              <a:buClr>
                <a:srgbClr val="434343"/>
              </a:buClr>
              <a:buSzPts val="5200"/>
              <a:buFont typeface="Arial"/>
              <a:buChar char="•"/>
              <a:defRPr sz="5200" b="0" i="0" u="none" strike="noStrike" cap="none">
                <a:solidFill>
                  <a:srgbClr val="434343"/>
                </a:solidFill>
                <a:latin typeface="Roboto"/>
                <a:ea typeface="Roboto"/>
                <a:cs typeface="Roboto"/>
                <a:sym typeface="Roboto"/>
              </a:defRPr>
            </a:lvl2pPr>
            <a:lvl3pPr marL="1371600" marR="0" lvl="2" indent="-501650" algn="l" rtl="0">
              <a:lnSpc>
                <a:spcPct val="90000"/>
              </a:lnSpc>
              <a:spcBef>
                <a:spcPts val="1000"/>
              </a:spcBef>
              <a:spcAft>
                <a:spcPts val="0"/>
              </a:spcAft>
              <a:buClr>
                <a:srgbClr val="434343"/>
              </a:buClr>
              <a:buSzPts val="4300"/>
              <a:buFont typeface="Arial"/>
              <a:buChar char="•"/>
              <a:defRPr sz="4300" b="0" i="0" u="none" strike="noStrike" cap="none">
                <a:solidFill>
                  <a:srgbClr val="434343"/>
                </a:solidFill>
                <a:latin typeface="Roboto"/>
                <a:ea typeface="Roboto"/>
                <a:cs typeface="Roboto"/>
                <a:sym typeface="Roboto"/>
              </a:defRPr>
            </a:lvl3pPr>
            <a:lvl4pPr marL="1828800" marR="0" lvl="3"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Roboto"/>
                <a:ea typeface="Roboto"/>
                <a:cs typeface="Roboto"/>
                <a:sym typeface="Roboto"/>
              </a:defRPr>
            </a:lvl4pPr>
            <a:lvl5pPr marL="2286000" marR="0" lvl="4"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Roboto"/>
                <a:ea typeface="Roboto"/>
                <a:cs typeface="Roboto"/>
                <a:sym typeface="Roboto"/>
              </a:defRPr>
            </a:lvl5pPr>
            <a:lvl6pPr marL="2743200" marR="0" lvl="5"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6pPr>
            <a:lvl7pPr marL="3200400" marR="0" lvl="6"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7pPr>
            <a:lvl8pPr marL="3657600" marR="0" lvl="7"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8pPr>
            <a:lvl9pPr marL="4114800" marR="0" lvl="8"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9pPr>
          </a:lstStyle>
          <a:p>
            <a:endParaRPr/>
          </a:p>
        </p:txBody>
      </p:sp>
      <p:sp>
        <p:nvSpPr>
          <p:cNvPr id="44" name="Google Shape;44;p8"/>
          <p:cNvSpPr txBox="1">
            <a:spLocks noGrp="1"/>
          </p:cNvSpPr>
          <p:nvPr>
            <p:ph type="dt" idx="10"/>
          </p:nvPr>
        </p:nvSpPr>
        <p:spPr>
          <a:xfrm>
            <a:off x="735571" y="7007000"/>
            <a:ext cx="2407800" cy="402900"/>
          </a:xfrm>
          <a:prstGeom prst="rect">
            <a:avLst/>
          </a:prstGeom>
          <a:noFill/>
          <a:ln>
            <a:noFill/>
          </a:ln>
        </p:spPr>
        <p:txBody>
          <a:bodyPr spcFirstLastPara="1" wrap="square" lIns="170400" tIns="170400" rIns="170400" bIns="170400" anchor="ctr" anchorCtr="0">
            <a:noAutofit/>
          </a:bodyPr>
          <a:lstStyle>
            <a:lvl1pPr marR="0" lvl="0" algn="l" rtl="0">
              <a:lnSpc>
                <a:spcPct val="100000"/>
              </a:lnSpc>
              <a:spcBef>
                <a:spcPts val="0"/>
              </a:spcBef>
              <a:spcAft>
                <a:spcPts val="0"/>
              </a:spcAft>
              <a:buClr>
                <a:srgbClr val="888888"/>
              </a:buClr>
              <a:buSzPts val="3100"/>
              <a:buFont typeface="Calibri"/>
              <a:buNone/>
              <a:defRPr sz="2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9pPr>
          </a:lstStyle>
          <a:p>
            <a:endParaRPr/>
          </a:p>
        </p:txBody>
      </p:sp>
      <p:sp>
        <p:nvSpPr>
          <p:cNvPr id="45" name="Google Shape;45;p8"/>
          <p:cNvSpPr txBox="1">
            <a:spLocks noGrp="1"/>
          </p:cNvSpPr>
          <p:nvPr>
            <p:ph type="ftr" idx="11"/>
          </p:nvPr>
        </p:nvSpPr>
        <p:spPr>
          <a:xfrm>
            <a:off x="3544111" y="7007000"/>
            <a:ext cx="3610500" cy="402900"/>
          </a:xfrm>
          <a:prstGeom prst="rect">
            <a:avLst/>
          </a:prstGeom>
          <a:noFill/>
          <a:ln>
            <a:noFill/>
          </a:ln>
        </p:spPr>
        <p:txBody>
          <a:bodyPr spcFirstLastPara="1" wrap="square" lIns="170400" tIns="170400" rIns="170400" bIns="170400" anchor="ctr" anchorCtr="0">
            <a:noAutofit/>
          </a:bodyPr>
          <a:lstStyle>
            <a:lvl1pPr marR="0" lvl="0" algn="ctr" rtl="0">
              <a:lnSpc>
                <a:spcPct val="100000"/>
              </a:lnSpc>
              <a:spcBef>
                <a:spcPts val="0"/>
              </a:spcBef>
              <a:spcAft>
                <a:spcPts val="0"/>
              </a:spcAft>
              <a:buClr>
                <a:srgbClr val="888888"/>
              </a:buClr>
              <a:buSzPts val="3100"/>
              <a:buFont typeface="Calibri"/>
              <a:buNone/>
              <a:defRPr sz="2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9pPr>
          </a:lstStyle>
          <a:p>
            <a:endParaRPr/>
          </a:p>
        </p:txBody>
      </p:sp>
      <p:sp>
        <p:nvSpPr>
          <p:cNvPr id="46" name="Google Shape;46;p8"/>
          <p:cNvSpPr txBox="1">
            <a:spLocks noGrp="1"/>
          </p:cNvSpPr>
          <p:nvPr>
            <p:ph type="sldNum" idx="12"/>
          </p:nvPr>
        </p:nvSpPr>
        <p:spPr>
          <a:xfrm>
            <a:off x="7556311" y="7007000"/>
            <a:ext cx="2407800" cy="402900"/>
          </a:xfrm>
          <a:prstGeom prst="rect">
            <a:avLst/>
          </a:prstGeom>
          <a:noFill/>
          <a:ln>
            <a:noFill/>
          </a:ln>
        </p:spPr>
        <p:txBody>
          <a:bodyPr spcFirstLastPara="1" wrap="square" lIns="197825" tIns="98875" rIns="197825" bIns="98875" anchor="ctr" anchorCtr="0">
            <a:noAutofit/>
          </a:bodyPr>
          <a:lstStyle>
            <a:lvl1pPr marL="0" marR="0" lvl="0"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54"/>
          <p:cNvSpPr txBox="1"/>
          <p:nvPr/>
        </p:nvSpPr>
        <p:spPr>
          <a:xfrm>
            <a:off x="7597198" y="267525"/>
            <a:ext cx="2712000" cy="565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1600" b="1" dirty="0" smtClean="0">
                <a:solidFill>
                  <a:schemeClr val="dk1"/>
                </a:solidFill>
                <a:latin typeface="Roboto"/>
                <a:ea typeface="Roboto"/>
                <a:cs typeface="Roboto"/>
                <a:sym typeface="Roboto"/>
              </a:rPr>
              <a:t>CC </a:t>
            </a:r>
            <a:r>
              <a:rPr lang="fr" sz="1600" b="1" dirty="0">
                <a:solidFill>
                  <a:schemeClr val="dk1"/>
                </a:solidFill>
                <a:latin typeface="Roboto"/>
                <a:ea typeface="Roboto"/>
                <a:cs typeface="Roboto"/>
                <a:sym typeface="Roboto"/>
              </a:rPr>
              <a:t>pour </a:t>
            </a:r>
            <a:r>
              <a:rPr lang="fr" sz="1600" b="1" dirty="0" smtClean="0">
                <a:solidFill>
                  <a:schemeClr val="dk1"/>
                </a:solidFill>
                <a:latin typeface="Roboto"/>
                <a:ea typeface="Roboto"/>
                <a:cs typeface="Roboto"/>
                <a:sym typeface="Roboto"/>
              </a:rPr>
              <a:t>le WASH</a:t>
            </a:r>
            <a:endParaRPr sz="1600" dirty="0">
              <a:solidFill>
                <a:schemeClr val="dk1"/>
              </a:solidFill>
              <a:latin typeface="Roboto"/>
              <a:ea typeface="Roboto"/>
              <a:cs typeface="Roboto"/>
              <a:sym typeface="Roboto"/>
            </a:endParaRPr>
          </a:p>
        </p:txBody>
      </p:sp>
      <p:sp>
        <p:nvSpPr>
          <p:cNvPr id="596" name="Google Shape;596;p54"/>
          <p:cNvSpPr txBox="1"/>
          <p:nvPr/>
        </p:nvSpPr>
        <p:spPr>
          <a:xfrm>
            <a:off x="753150" y="554625"/>
            <a:ext cx="41388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200" b="1" dirty="0">
                <a:solidFill>
                  <a:schemeClr val="dk1"/>
                </a:solidFill>
                <a:latin typeface="Roboto"/>
                <a:ea typeface="Roboto"/>
                <a:cs typeface="Roboto"/>
                <a:sym typeface="Roboto"/>
              </a:rPr>
              <a:t>COMMENT </a:t>
            </a:r>
            <a:r>
              <a:rPr lang="fr" sz="2200" b="1" dirty="0" smtClean="0">
                <a:solidFill>
                  <a:schemeClr val="dk1"/>
                </a:solidFill>
                <a:latin typeface="Roboto"/>
                <a:ea typeface="Roboto"/>
                <a:cs typeface="Roboto"/>
                <a:sym typeface="Roboto"/>
              </a:rPr>
              <a:t>POURRIONS-NOUS</a:t>
            </a:r>
            <a:endParaRPr sz="2200" b="1" dirty="0">
              <a:solidFill>
                <a:schemeClr val="dk1"/>
              </a:solidFill>
              <a:latin typeface="Roboto"/>
              <a:ea typeface="Roboto"/>
              <a:cs typeface="Roboto"/>
              <a:sym typeface="Roboto"/>
            </a:endParaRPr>
          </a:p>
        </p:txBody>
      </p:sp>
      <p:sp>
        <p:nvSpPr>
          <p:cNvPr id="597" name="Google Shape;597;p54"/>
          <p:cNvSpPr/>
          <p:nvPr/>
        </p:nvSpPr>
        <p:spPr>
          <a:xfrm>
            <a:off x="307350" y="1294438"/>
            <a:ext cx="5451600" cy="1640700"/>
          </a:xfrm>
          <a:prstGeom prst="rect">
            <a:avLst/>
          </a:prstGeom>
          <a:noFill/>
          <a:ln>
            <a:noFill/>
          </a:ln>
        </p:spPr>
        <p:txBody>
          <a:bodyPr spcFirstLastPara="1" wrap="square" lIns="91425" tIns="91425" rIns="737975" bIns="91425" anchor="ctr" anchorCtr="0">
            <a:noAutofit/>
          </a:bodyPr>
          <a:lstStyle/>
          <a:p>
            <a:pPr marL="0" lvl="0" indent="0" algn="l" rtl="0">
              <a:lnSpc>
                <a:spcPct val="115000"/>
              </a:lnSpc>
              <a:spcBef>
                <a:spcPts val="0"/>
              </a:spcBef>
              <a:spcAft>
                <a:spcPts val="0"/>
              </a:spcAft>
              <a:buNone/>
            </a:pPr>
            <a:r>
              <a:rPr lang="fr" sz="1100" dirty="0">
                <a:solidFill>
                  <a:srgbClr val="181818"/>
                </a:solidFill>
                <a:latin typeface="Roboto"/>
                <a:ea typeface="Roboto"/>
                <a:cs typeface="Roboto"/>
                <a:sym typeface="Roboto"/>
              </a:rPr>
              <a:t>Le processus de conception repose sur la résolution d'un problème WASH correctement défini comme un défi de conception adapté au contexte, à la portée et aux contraintes appropriés afin de maximiser l'impact. Une question "Comment pourrions-nous" bien écrite contiendra la bonne quantité d'inspiration pour promouvoir un état d'esprit de possibilités et générer autant de solutions que possible.</a:t>
            </a:r>
            <a:endParaRPr sz="1100" dirty="0">
              <a:solidFill>
                <a:srgbClr val="181818"/>
              </a:solidFill>
              <a:latin typeface="Roboto"/>
              <a:ea typeface="Roboto"/>
              <a:cs typeface="Roboto"/>
              <a:sym typeface="Roboto"/>
            </a:endParaRPr>
          </a:p>
          <a:p>
            <a:pPr marL="0" lvl="0" indent="0" algn="l" rtl="0">
              <a:lnSpc>
                <a:spcPct val="115000"/>
              </a:lnSpc>
              <a:spcBef>
                <a:spcPts val="0"/>
              </a:spcBef>
              <a:spcAft>
                <a:spcPts val="0"/>
              </a:spcAft>
              <a:buNone/>
            </a:pPr>
            <a:endParaRPr sz="1100" dirty="0">
              <a:solidFill>
                <a:srgbClr val="181818"/>
              </a:solidFill>
              <a:latin typeface="Roboto"/>
              <a:ea typeface="Roboto"/>
              <a:cs typeface="Roboto"/>
              <a:sym typeface="Roboto"/>
            </a:endParaRPr>
          </a:p>
          <a:p>
            <a:pPr marL="0" lvl="0" indent="0" algn="l" rtl="0">
              <a:lnSpc>
                <a:spcPct val="115000"/>
              </a:lnSpc>
              <a:spcBef>
                <a:spcPts val="0"/>
              </a:spcBef>
              <a:spcAft>
                <a:spcPts val="0"/>
              </a:spcAft>
              <a:buNone/>
            </a:pPr>
            <a:r>
              <a:rPr lang="fr" sz="1100" dirty="0">
                <a:solidFill>
                  <a:srgbClr val="181818"/>
                </a:solidFill>
                <a:latin typeface="Roboto"/>
                <a:ea typeface="Roboto"/>
                <a:cs typeface="Roboto"/>
                <a:sym typeface="Roboto"/>
              </a:rPr>
              <a:t>Cet exercice collaboratif est nécessaire au début du processus de conception et doit être revu souvent, en particulier au fur et à mesure que la compréhension du problème s'approfondit.</a:t>
            </a:r>
            <a:endParaRPr sz="1100" dirty="0">
              <a:solidFill>
                <a:srgbClr val="181818"/>
              </a:solidFill>
              <a:latin typeface="Roboto"/>
              <a:ea typeface="Roboto"/>
              <a:cs typeface="Roboto"/>
              <a:sym typeface="Roboto"/>
            </a:endParaRPr>
          </a:p>
        </p:txBody>
      </p:sp>
      <p:sp>
        <p:nvSpPr>
          <p:cNvPr id="598" name="Google Shape;598;p54"/>
          <p:cNvSpPr/>
          <p:nvPr/>
        </p:nvSpPr>
        <p:spPr>
          <a:xfrm>
            <a:off x="307350" y="3212133"/>
            <a:ext cx="5115600" cy="9648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15000"/>
              </a:lnSpc>
              <a:spcBef>
                <a:spcPts val="0"/>
              </a:spcBef>
              <a:spcAft>
                <a:spcPts val="0"/>
              </a:spcAft>
              <a:buNone/>
            </a:pPr>
            <a:r>
              <a:rPr lang="fr" sz="1100" b="1" dirty="0">
                <a:solidFill>
                  <a:srgbClr val="0C4E5A"/>
                </a:solidFill>
                <a:latin typeface="Roboto"/>
                <a:ea typeface="Roboto"/>
                <a:cs typeface="Roboto"/>
                <a:sym typeface="Roboto"/>
              </a:rPr>
              <a:t>OBJECTIF</a:t>
            </a:r>
            <a:endParaRPr sz="1100" dirty="0">
              <a:solidFill>
                <a:srgbClr val="181818"/>
              </a:solidFill>
              <a:latin typeface="Roboto"/>
              <a:ea typeface="Roboto"/>
              <a:cs typeface="Roboto"/>
              <a:sym typeface="Roboto"/>
            </a:endParaRPr>
          </a:p>
          <a:p>
            <a:pPr marL="0" lvl="0" indent="0" algn="l" rtl="0">
              <a:lnSpc>
                <a:spcPct val="115000"/>
              </a:lnSpc>
              <a:spcBef>
                <a:spcPts val="1000"/>
              </a:spcBef>
              <a:spcAft>
                <a:spcPts val="0"/>
              </a:spcAft>
              <a:buNone/>
            </a:pPr>
            <a:r>
              <a:rPr lang="fr" sz="1100" dirty="0">
                <a:solidFill>
                  <a:srgbClr val="181818"/>
                </a:solidFill>
                <a:latin typeface="Roboto"/>
                <a:ea typeface="Roboto"/>
                <a:cs typeface="Roboto"/>
                <a:sym typeface="Roboto"/>
              </a:rPr>
              <a:t>Utilisez l'outil "Comment pourrions-nous" pour générer des solutions innovantes en définissant un défi de conception comme des questions ambitieuses qui permettent une réflexion créative.</a:t>
            </a:r>
            <a:endParaRPr sz="1100" dirty="0">
              <a:solidFill>
                <a:srgbClr val="181818"/>
              </a:solidFill>
              <a:latin typeface="Roboto"/>
              <a:ea typeface="Roboto"/>
              <a:cs typeface="Roboto"/>
              <a:sym typeface="Roboto"/>
            </a:endParaRPr>
          </a:p>
        </p:txBody>
      </p:sp>
      <p:sp>
        <p:nvSpPr>
          <p:cNvPr id="599" name="Google Shape;599;p54"/>
          <p:cNvSpPr/>
          <p:nvPr/>
        </p:nvSpPr>
        <p:spPr>
          <a:xfrm>
            <a:off x="307350" y="4258849"/>
            <a:ext cx="5115600" cy="1355003"/>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fr" sz="1100" b="1" dirty="0">
                <a:solidFill>
                  <a:srgbClr val="0C4E5A"/>
                </a:solidFill>
                <a:latin typeface="Roboto"/>
                <a:ea typeface="Roboto"/>
                <a:cs typeface="Roboto"/>
                <a:sym typeface="Roboto"/>
              </a:rPr>
              <a:t>CONNEXION </a:t>
            </a:r>
            <a:r>
              <a:rPr lang="fr" sz="1100" b="1" dirty="0" smtClean="0">
                <a:solidFill>
                  <a:srgbClr val="0C4E5A"/>
                </a:solidFill>
                <a:latin typeface="Roboto"/>
                <a:ea typeface="Roboto"/>
                <a:cs typeface="Roboto"/>
                <a:sym typeface="Roboto"/>
              </a:rPr>
              <a:t>LAVAGE-CCH</a:t>
            </a:r>
            <a:endParaRPr sz="1100" b="1" dirty="0">
              <a:solidFill>
                <a:srgbClr val="0C4E5A"/>
              </a:solidFill>
              <a:latin typeface="Roboto"/>
              <a:ea typeface="Roboto"/>
              <a:cs typeface="Roboto"/>
              <a:sym typeface="Roboto"/>
            </a:endParaRPr>
          </a:p>
          <a:p>
            <a:pPr marL="0" lvl="0" indent="0" algn="l" rtl="0">
              <a:lnSpc>
                <a:spcPct val="115000"/>
              </a:lnSpc>
              <a:spcBef>
                <a:spcPts val="600"/>
              </a:spcBef>
              <a:spcAft>
                <a:spcPts val="0"/>
              </a:spcAft>
              <a:buNone/>
            </a:pPr>
            <a:r>
              <a:rPr lang="fr" sz="1100" dirty="0">
                <a:solidFill>
                  <a:srgbClr val="181818"/>
                </a:solidFill>
                <a:latin typeface="Roboto"/>
                <a:ea typeface="Roboto"/>
                <a:cs typeface="Roboto"/>
                <a:sym typeface="Roboto"/>
              </a:rPr>
              <a:t>Les problèmes et défis rencontrés dans tout programme WASH peuvent parfois sembler impossibles à résoudre. Les reformuler de manière intentionnellement optimiste à l'aide de questions «Comment pourrions-nous» stimule un état d'esprit créatif de résolution de problèmes indispensable et le changement positif que vous souhaitez.</a:t>
            </a:r>
            <a:endParaRPr sz="1100" dirty="0">
              <a:solidFill>
                <a:srgbClr val="181818"/>
              </a:solidFill>
              <a:latin typeface="Roboto"/>
              <a:ea typeface="Roboto"/>
              <a:cs typeface="Roboto"/>
              <a:sym typeface="Roboto"/>
            </a:endParaRPr>
          </a:p>
        </p:txBody>
      </p:sp>
      <p:sp>
        <p:nvSpPr>
          <p:cNvPr id="600" name="Google Shape;600;p54"/>
          <p:cNvSpPr/>
          <p:nvPr/>
        </p:nvSpPr>
        <p:spPr>
          <a:xfrm>
            <a:off x="307350" y="5687637"/>
            <a:ext cx="5115600" cy="6636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fr" sz="1100" b="1" dirty="0" smtClean="0">
                <a:solidFill>
                  <a:srgbClr val="0C4E5A"/>
                </a:solidFill>
                <a:latin typeface="Roboto"/>
                <a:ea typeface="Roboto"/>
                <a:cs typeface="Roboto"/>
                <a:sym typeface="Roboto"/>
              </a:rPr>
              <a:t>DUREE</a:t>
            </a:r>
            <a:endParaRPr sz="1100" b="1" dirty="0">
              <a:solidFill>
                <a:srgbClr val="0C4E5A"/>
              </a:solidFill>
              <a:latin typeface="Roboto"/>
              <a:ea typeface="Roboto"/>
              <a:cs typeface="Roboto"/>
              <a:sym typeface="Roboto"/>
            </a:endParaRPr>
          </a:p>
          <a:p>
            <a:pPr marL="0" lvl="0" indent="0" algn="l" rtl="0">
              <a:lnSpc>
                <a:spcPct val="115000"/>
              </a:lnSpc>
              <a:spcBef>
                <a:spcPts val="600"/>
              </a:spcBef>
              <a:spcAft>
                <a:spcPts val="0"/>
              </a:spcAft>
              <a:buClr>
                <a:schemeClr val="dk1"/>
              </a:buClr>
              <a:buSzPts val="1100"/>
              <a:buFont typeface="Arial"/>
              <a:buNone/>
            </a:pPr>
            <a:r>
              <a:rPr lang="fr" sz="1100" dirty="0" smtClean="0">
                <a:solidFill>
                  <a:srgbClr val="181818"/>
                </a:solidFill>
                <a:latin typeface="Roboto"/>
                <a:ea typeface="Roboto"/>
                <a:cs typeface="Roboto"/>
                <a:sym typeface="Roboto"/>
              </a:rPr>
              <a:t>Sommaire </a:t>
            </a:r>
            <a:r>
              <a:rPr lang="fr" sz="1100" dirty="0">
                <a:solidFill>
                  <a:srgbClr val="181818"/>
                </a:solidFill>
                <a:latin typeface="Roboto"/>
                <a:ea typeface="Roboto"/>
                <a:cs typeface="Roboto"/>
                <a:sym typeface="Roboto"/>
              </a:rPr>
              <a:t>: 20 minutes</a:t>
            </a:r>
            <a:endParaRPr sz="1100" dirty="0">
              <a:solidFill>
                <a:srgbClr val="181818"/>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fr" sz="1100" dirty="0">
                <a:solidFill>
                  <a:srgbClr val="181818"/>
                </a:solidFill>
                <a:latin typeface="Roboto"/>
                <a:ea typeface="Roboto"/>
                <a:cs typeface="Roboto"/>
                <a:sym typeface="Roboto"/>
              </a:rPr>
              <a:t>Approfondi : 2-3 heures</a:t>
            </a:r>
            <a:endParaRPr sz="1100" dirty="0">
              <a:solidFill>
                <a:srgbClr val="181818"/>
              </a:solidFill>
              <a:latin typeface="Roboto"/>
              <a:ea typeface="Roboto"/>
              <a:cs typeface="Roboto"/>
              <a:sym typeface="Roboto"/>
            </a:endParaRPr>
          </a:p>
        </p:txBody>
      </p:sp>
      <p:sp>
        <p:nvSpPr>
          <p:cNvPr id="601" name="Google Shape;601;p54"/>
          <p:cNvSpPr/>
          <p:nvPr/>
        </p:nvSpPr>
        <p:spPr>
          <a:xfrm>
            <a:off x="307350" y="6433153"/>
            <a:ext cx="5115600" cy="8676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fr" sz="1100" b="1" dirty="0" smtClean="0">
                <a:solidFill>
                  <a:srgbClr val="0C4E5A"/>
                </a:solidFill>
                <a:latin typeface="Roboto"/>
                <a:ea typeface="Roboto"/>
                <a:cs typeface="Roboto"/>
                <a:sym typeface="Roboto"/>
              </a:rPr>
              <a:t>SUPPORTS</a:t>
            </a:r>
            <a:endParaRPr sz="1100" b="1" dirty="0">
              <a:solidFill>
                <a:srgbClr val="0C4E5A"/>
              </a:solidFill>
              <a:latin typeface="Roboto"/>
              <a:ea typeface="Roboto"/>
              <a:cs typeface="Roboto"/>
              <a:sym typeface="Roboto"/>
            </a:endParaRPr>
          </a:p>
          <a:p>
            <a:pPr marL="457200" lvl="0" indent="-298450" algn="l" rtl="0">
              <a:lnSpc>
                <a:spcPct val="120000"/>
              </a:lnSpc>
              <a:spcBef>
                <a:spcPts val="600"/>
              </a:spcBef>
              <a:spcAft>
                <a:spcPts val="0"/>
              </a:spcAft>
              <a:buClr>
                <a:schemeClr val="dk2"/>
              </a:buClr>
              <a:buSzPts val="1100"/>
              <a:buFont typeface="Roboto"/>
              <a:buChar char="●"/>
            </a:pPr>
            <a:r>
              <a:rPr lang="fr" sz="1100" dirty="0">
                <a:solidFill>
                  <a:schemeClr val="dk2"/>
                </a:solidFill>
                <a:latin typeface="Roboto"/>
                <a:ea typeface="Roboto"/>
                <a:cs typeface="Roboto"/>
                <a:sym typeface="Roboto"/>
              </a:rPr>
              <a:t>STYLOS OU CRAYONS</a:t>
            </a:r>
            <a:endParaRPr sz="1100" dirty="0">
              <a:solidFill>
                <a:schemeClr val="dk1"/>
              </a:solidFill>
              <a:latin typeface="Roboto"/>
              <a:ea typeface="Roboto"/>
              <a:cs typeface="Roboto"/>
              <a:sym typeface="Roboto"/>
            </a:endParaRPr>
          </a:p>
        </p:txBody>
      </p:sp>
      <p:sp>
        <p:nvSpPr>
          <p:cNvPr id="602" name="Google Shape;602;p54"/>
          <p:cNvSpPr txBox="1"/>
          <p:nvPr/>
        </p:nvSpPr>
        <p:spPr>
          <a:xfrm>
            <a:off x="5758850" y="894500"/>
            <a:ext cx="4614900" cy="6156900"/>
          </a:xfrm>
          <a:prstGeom prst="rect">
            <a:avLst/>
          </a:prstGeom>
          <a:noFill/>
          <a:ln>
            <a:noFill/>
          </a:ln>
        </p:spPr>
        <p:txBody>
          <a:bodyPr spcFirstLastPara="1" wrap="square" lIns="91425" tIns="91425" rIns="91425" bIns="91425" anchor="t" anchorCtr="0">
            <a:noAutofit/>
          </a:bodyPr>
          <a:lstStyle/>
          <a:p>
            <a:pPr>
              <a:lnSpc>
                <a:spcPct val="150000"/>
              </a:lnSpc>
              <a:buSzPts val="1100"/>
            </a:pPr>
            <a:r>
              <a:rPr lang="en-US" sz="1100" b="1" dirty="0" smtClean="0">
                <a:solidFill>
                  <a:srgbClr val="0C4E5A"/>
                </a:solidFill>
                <a:latin typeface="Roboto"/>
                <a:ea typeface="Roboto"/>
                <a:cs typeface="Roboto"/>
                <a:sym typeface="Roboto"/>
              </a:rPr>
              <a:t>ETAPES</a:t>
            </a:r>
            <a:endParaRPr sz="1100" b="1" dirty="0">
              <a:solidFill>
                <a:srgbClr val="0C4E5A"/>
              </a:solidFill>
              <a:latin typeface="Roboto"/>
              <a:ea typeface="Roboto"/>
              <a:cs typeface="Roboto"/>
              <a:sym typeface="Roboto"/>
            </a:endParaRPr>
          </a:p>
          <a:p>
            <a:pPr marL="457200" lvl="0" indent="-298450" algn="l" rtl="0">
              <a:lnSpc>
                <a:spcPct val="115000"/>
              </a:lnSpc>
              <a:spcBef>
                <a:spcPts val="600"/>
              </a:spcBef>
              <a:spcAft>
                <a:spcPts val="0"/>
              </a:spcAft>
              <a:buClrTx/>
              <a:buSzPts val="1100"/>
              <a:buFont typeface="Arial"/>
              <a:buAutoNum type="arabicPeriod"/>
            </a:pPr>
            <a:r>
              <a:rPr lang="fr" sz="1100" b="1" dirty="0">
                <a:solidFill>
                  <a:srgbClr val="181818"/>
                </a:solidFill>
                <a:latin typeface="Roboto"/>
                <a:ea typeface="Roboto"/>
                <a:cs typeface="Roboto"/>
                <a:sym typeface="Roboto"/>
              </a:rPr>
              <a:t>Notez le gros problème que vous essayez de résoudre, puis reformulez-le en tant que question de conception. </a:t>
            </a:r>
            <a:r>
              <a:rPr lang="fr" sz="1100" dirty="0">
                <a:solidFill>
                  <a:srgbClr val="181818"/>
                </a:solidFill>
                <a:latin typeface="Roboto"/>
                <a:ea typeface="Roboto"/>
                <a:cs typeface="Roboto"/>
                <a:sym typeface="Roboto"/>
              </a:rPr>
              <a:t>L'examen des objectifs du projet et des informations recueillies au cours de la recherche aidera les équipes à sélectionner les défis et les opportunités de conception les plus pertinents pour votre équipe.</a:t>
            </a:r>
            <a:endParaRPr sz="1100" dirty="0">
              <a:solidFill>
                <a:srgbClr val="181818"/>
              </a:solidFill>
              <a:latin typeface="Roboto"/>
              <a:ea typeface="Roboto"/>
              <a:cs typeface="Roboto"/>
              <a:sym typeface="Roboto"/>
            </a:endParaRPr>
          </a:p>
          <a:p>
            <a:pPr marL="457200" lvl="0" indent="0" algn="l" rtl="0">
              <a:lnSpc>
                <a:spcPct val="115000"/>
              </a:lnSpc>
              <a:spcBef>
                <a:spcPts val="1000"/>
              </a:spcBef>
              <a:spcAft>
                <a:spcPts val="0"/>
              </a:spcAft>
              <a:buNone/>
            </a:pPr>
            <a:r>
              <a:rPr lang="fr" sz="1100" dirty="0">
                <a:solidFill>
                  <a:srgbClr val="181818"/>
                </a:solidFill>
                <a:latin typeface="Roboto"/>
                <a:ea typeface="Roboto"/>
                <a:cs typeface="Roboto"/>
                <a:sym typeface="Roboto"/>
              </a:rPr>
              <a:t>Réécrivez le problème/les objectifs et les idées sous forme de questions de conception qui commencent par « Comment pourrions-nous… » (HMW). Utilisez la déclaration HMW pour reformuler le défi de conception d'autant de façons que possible.</a:t>
            </a:r>
            <a:endParaRPr sz="1100" dirty="0">
              <a:solidFill>
                <a:srgbClr val="181818"/>
              </a:solidFill>
              <a:latin typeface="Roboto"/>
              <a:ea typeface="Roboto"/>
              <a:cs typeface="Roboto"/>
              <a:sym typeface="Roboto"/>
            </a:endParaRPr>
          </a:p>
          <a:p>
            <a:pPr marL="457200" lvl="0" indent="0" algn="l" rtl="0">
              <a:lnSpc>
                <a:spcPct val="115000"/>
              </a:lnSpc>
              <a:spcBef>
                <a:spcPts val="1000"/>
              </a:spcBef>
              <a:spcAft>
                <a:spcPts val="0"/>
              </a:spcAft>
              <a:buNone/>
            </a:pPr>
            <a:r>
              <a:rPr lang="fr" sz="1100" dirty="0">
                <a:solidFill>
                  <a:srgbClr val="181818"/>
                </a:solidFill>
                <a:latin typeface="Roboto"/>
                <a:ea typeface="Roboto"/>
                <a:cs typeface="Roboto"/>
                <a:sym typeface="Roboto"/>
              </a:rPr>
              <a:t>Par exemple, si le gros problème est : </a:t>
            </a:r>
            <a:r>
              <a:rPr lang="fr" sz="1100" i="1" dirty="0">
                <a:solidFill>
                  <a:srgbClr val="181818"/>
                </a:solidFill>
                <a:latin typeface="Roboto"/>
                <a:ea typeface="Roboto"/>
                <a:cs typeface="Roboto"/>
                <a:sym typeface="Roboto"/>
              </a:rPr>
              <a:t>Les ménages ruraux n'ont pas d'eau potable facilement accessible à la maison.</a:t>
            </a:r>
            <a:r>
              <a:rPr lang="fr" sz="1100" dirty="0">
                <a:solidFill>
                  <a:srgbClr val="181818"/>
                </a:solidFill>
                <a:latin typeface="Roboto"/>
                <a:ea typeface="Roboto"/>
                <a:cs typeface="Roboto"/>
                <a:sym typeface="Roboto"/>
              </a:rPr>
              <a:t> </a:t>
            </a:r>
            <a:r>
              <a:rPr lang="bn" sz="1100" dirty="0">
                <a:solidFill>
                  <a:srgbClr val="181818"/>
                </a:solidFill>
                <a:latin typeface="Roboto"/>
                <a:ea typeface="Roboto"/>
                <a:cs typeface="Roboto"/>
                <a:sym typeface="Roboto"/>
              </a:rPr>
              <a:t/>
            </a:r>
            <a:br>
              <a:rPr lang="bn" sz="1100" dirty="0">
                <a:solidFill>
                  <a:srgbClr val="181818"/>
                </a:solidFill>
                <a:latin typeface="Roboto"/>
                <a:ea typeface="Roboto"/>
                <a:cs typeface="Roboto"/>
                <a:sym typeface="Roboto"/>
              </a:rPr>
            </a:br>
            <a:r>
              <a:rPr lang="fr" sz="1100" dirty="0">
                <a:solidFill>
                  <a:srgbClr val="181818"/>
                </a:solidFill>
                <a:latin typeface="Roboto"/>
                <a:ea typeface="Roboto"/>
                <a:cs typeface="Roboto"/>
                <a:sym typeface="Roboto"/>
              </a:rPr>
              <a:t>Ensuite, une question HMW possible pourrait être : </a:t>
            </a:r>
            <a:r>
              <a:rPr lang="fr" sz="1100" i="1" dirty="0">
                <a:solidFill>
                  <a:srgbClr val="181818"/>
                </a:solidFill>
                <a:latin typeface="Roboto"/>
                <a:ea typeface="Roboto"/>
                <a:cs typeface="Roboto"/>
                <a:sym typeface="Roboto"/>
              </a:rPr>
              <a:t>HMW donne aux ménages ruraux accès à l'eau potable à la maison ?</a:t>
            </a:r>
            <a:endParaRPr sz="1100" i="1" dirty="0">
              <a:solidFill>
                <a:srgbClr val="181818"/>
              </a:solidFill>
              <a:latin typeface="Roboto"/>
              <a:ea typeface="Roboto"/>
              <a:cs typeface="Roboto"/>
              <a:sym typeface="Roboto"/>
            </a:endParaRPr>
          </a:p>
          <a:p>
            <a:pPr marL="457200" lvl="0" indent="0" algn="l" rtl="0">
              <a:lnSpc>
                <a:spcPct val="115000"/>
              </a:lnSpc>
              <a:spcBef>
                <a:spcPts val="1000"/>
              </a:spcBef>
              <a:spcAft>
                <a:spcPts val="0"/>
              </a:spcAft>
              <a:buNone/>
            </a:pPr>
            <a:r>
              <a:rPr lang="fr" sz="1100" dirty="0">
                <a:solidFill>
                  <a:srgbClr val="181818"/>
                </a:solidFill>
                <a:latin typeface="Roboto"/>
                <a:ea typeface="Roboto"/>
                <a:cs typeface="Roboto"/>
                <a:sym typeface="Roboto"/>
              </a:rPr>
              <a:t>Sélectionnez les cinq à dix meilleurs HMW et affinez-les en suivant les étapes suivantes.</a:t>
            </a:r>
            <a:endParaRPr sz="1100" i="1" dirty="0">
              <a:solidFill>
                <a:srgbClr val="181818"/>
              </a:solidFill>
              <a:latin typeface="Roboto"/>
              <a:ea typeface="Roboto"/>
              <a:cs typeface="Roboto"/>
              <a:sym typeface="Roboto"/>
            </a:endParaRPr>
          </a:p>
          <a:p>
            <a:pPr marL="457200" lvl="0" algn="l" rtl="0">
              <a:lnSpc>
                <a:spcPct val="115000"/>
              </a:lnSpc>
              <a:spcBef>
                <a:spcPts val="1000"/>
              </a:spcBef>
              <a:spcAft>
                <a:spcPts val="0"/>
              </a:spcAft>
              <a:buNone/>
            </a:pPr>
            <a:r>
              <a:rPr lang="fr" sz="1100" dirty="0">
                <a:solidFill>
                  <a:srgbClr val="181818"/>
                </a:solidFill>
                <a:latin typeface="Roboto"/>
                <a:ea typeface="Roboto"/>
                <a:cs typeface="Roboto"/>
                <a:sym typeface="Roboto"/>
              </a:rPr>
              <a:t>***IMPORTANT : Rédiger un bon défi de conception est une tâche difficile. En plus de prévoir suffisamment de temps pour cette activité, appuyez-vous sur votre équipe. Avant de commencer, nommez un facilitateur pour diriger cet effort de collaboration et fournir une structure au remue-méninges.</a:t>
            </a:r>
            <a:endParaRPr sz="1100" dirty="0">
              <a:solidFill>
                <a:srgbClr val="181818"/>
              </a:solidFill>
              <a:latin typeface="Roboto"/>
              <a:ea typeface="Roboto"/>
              <a:cs typeface="Roboto"/>
              <a:sym typeface="Roboto"/>
            </a:endParaRPr>
          </a:p>
          <a:p>
            <a:pPr marL="0" lvl="0" indent="0" algn="l" rtl="0">
              <a:lnSpc>
                <a:spcPct val="115000"/>
              </a:lnSpc>
              <a:spcBef>
                <a:spcPts val="1000"/>
              </a:spcBef>
              <a:spcAft>
                <a:spcPts val="0"/>
              </a:spcAft>
              <a:buNone/>
            </a:pPr>
            <a:endParaRPr sz="1100" b="1" dirty="0">
              <a:solidFill>
                <a:srgbClr val="181818"/>
              </a:solidFill>
              <a:latin typeface="Roboto"/>
              <a:ea typeface="Roboto"/>
              <a:cs typeface="Roboto"/>
              <a:sym typeface="Roboto"/>
            </a:endParaRPr>
          </a:p>
          <a:p>
            <a:pPr marL="0" lvl="0" indent="0" algn="r" rtl="0">
              <a:lnSpc>
                <a:spcPct val="115000"/>
              </a:lnSpc>
              <a:spcBef>
                <a:spcPts val="1000"/>
              </a:spcBef>
              <a:spcAft>
                <a:spcPts val="1000"/>
              </a:spcAft>
              <a:buNone/>
            </a:pPr>
            <a:r>
              <a:rPr lang="fr" sz="1100" dirty="0">
                <a:solidFill>
                  <a:srgbClr val="181818"/>
                </a:solidFill>
                <a:latin typeface="Roboto"/>
                <a:ea typeface="Roboto"/>
                <a:cs typeface="Roboto"/>
                <a:sym typeface="Roboto"/>
              </a:rPr>
              <a:t>Suite à la page suivante</a:t>
            </a:r>
            <a:endParaRPr sz="1100" dirty="0">
              <a:solidFill>
                <a:srgbClr val="181818"/>
              </a:solidFill>
              <a:latin typeface="Roboto"/>
              <a:ea typeface="Roboto"/>
              <a:cs typeface="Roboto"/>
              <a:sym typeface="Roboto"/>
            </a:endParaRPr>
          </a:p>
        </p:txBody>
      </p:sp>
      <p:pic>
        <p:nvPicPr>
          <p:cNvPr id="603" name="Google Shape;603;p54"/>
          <p:cNvPicPr preferRelativeResize="0"/>
          <p:nvPr/>
        </p:nvPicPr>
        <p:blipFill rotWithShape="1">
          <a:blip r:embed="rId3">
            <a:alphaModFix/>
          </a:blip>
          <a:srcRect l="2856" r="2856"/>
          <a:stretch/>
        </p:blipFill>
        <p:spPr>
          <a:xfrm rot="-3916238">
            <a:off x="119105" y="207950"/>
            <a:ext cx="832321" cy="693600"/>
          </a:xfrm>
          <a:prstGeom prst="rect">
            <a:avLst/>
          </a:prstGeom>
          <a:noFill/>
          <a:ln>
            <a:noFill/>
          </a:ln>
        </p:spPr>
      </p:pic>
    </p:spTree>
    <p:extLst>
      <p:ext uri="{BB962C8B-B14F-4D97-AF65-F5344CB8AC3E}">
        <p14:creationId xmlns:p14="http://schemas.microsoft.com/office/powerpoint/2010/main" val="2858665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55"/>
          <p:cNvSpPr txBox="1"/>
          <p:nvPr/>
        </p:nvSpPr>
        <p:spPr>
          <a:xfrm>
            <a:off x="7597198" y="267525"/>
            <a:ext cx="2712000" cy="565500"/>
          </a:xfrm>
          <a:prstGeom prst="rect">
            <a:avLst/>
          </a:prstGeom>
          <a:noFill/>
          <a:ln>
            <a:noFill/>
          </a:ln>
        </p:spPr>
        <p:txBody>
          <a:bodyPr spcFirstLastPara="1" wrap="square" lIns="91425" tIns="91425" rIns="91425" bIns="91425" anchor="ctr" anchorCtr="0">
            <a:noAutofit/>
          </a:bodyPr>
          <a:lstStyle/>
          <a:p>
            <a:pPr lvl="0" algn="r"/>
            <a:r>
              <a:rPr lang="fr-FR" sz="1600" b="1" dirty="0">
                <a:solidFill>
                  <a:schemeClr val="dk1"/>
                </a:solidFill>
                <a:latin typeface="Roboto"/>
                <a:ea typeface="Roboto"/>
                <a:cs typeface="Roboto"/>
                <a:sym typeface="Roboto"/>
              </a:rPr>
              <a:t>CC pour le WASH</a:t>
            </a:r>
            <a:endParaRPr lang="fr-FR" sz="1600" dirty="0">
              <a:solidFill>
                <a:schemeClr val="dk1"/>
              </a:solidFill>
              <a:latin typeface="Roboto"/>
              <a:ea typeface="Roboto"/>
              <a:cs typeface="Roboto"/>
              <a:sym typeface="Roboto"/>
            </a:endParaRPr>
          </a:p>
        </p:txBody>
      </p:sp>
      <p:sp>
        <p:nvSpPr>
          <p:cNvPr id="609" name="Google Shape;609;p55"/>
          <p:cNvSpPr txBox="1"/>
          <p:nvPr/>
        </p:nvSpPr>
        <p:spPr>
          <a:xfrm>
            <a:off x="753150" y="554625"/>
            <a:ext cx="4138800" cy="523200"/>
          </a:xfrm>
          <a:prstGeom prst="rect">
            <a:avLst/>
          </a:prstGeom>
          <a:noFill/>
          <a:ln>
            <a:noFill/>
          </a:ln>
        </p:spPr>
        <p:txBody>
          <a:bodyPr spcFirstLastPara="1" wrap="square" lIns="91425" tIns="91425" rIns="91425" bIns="91425" anchor="t" anchorCtr="0">
            <a:spAutoFit/>
          </a:bodyPr>
          <a:lstStyle/>
          <a:p>
            <a:pPr lvl="0"/>
            <a:r>
              <a:rPr lang="fr-FR" sz="2200" b="1" dirty="0">
                <a:solidFill>
                  <a:schemeClr val="dk1"/>
                </a:solidFill>
                <a:latin typeface="Roboto"/>
                <a:ea typeface="Roboto"/>
                <a:cs typeface="Roboto"/>
                <a:sym typeface="Roboto"/>
              </a:rPr>
              <a:t>COMMENT POURRIONS-NOUS</a:t>
            </a:r>
          </a:p>
        </p:txBody>
      </p:sp>
      <p:sp>
        <p:nvSpPr>
          <p:cNvPr id="610" name="Google Shape;610;p55"/>
          <p:cNvSpPr txBox="1"/>
          <p:nvPr/>
        </p:nvSpPr>
        <p:spPr>
          <a:xfrm>
            <a:off x="277050" y="1046900"/>
            <a:ext cx="4614900" cy="61569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000000"/>
              </a:buClr>
              <a:buSzPts val="1100"/>
              <a:buFont typeface="Arial"/>
              <a:buNone/>
            </a:pPr>
            <a:r>
              <a:rPr lang="fr" sz="1100" b="1" dirty="0" smtClean="0">
                <a:solidFill>
                  <a:srgbClr val="0C4E5A"/>
                </a:solidFill>
                <a:latin typeface="Roboto"/>
                <a:ea typeface="Roboto"/>
                <a:cs typeface="Roboto"/>
                <a:sym typeface="Roboto"/>
              </a:rPr>
              <a:t>ETAPES</a:t>
            </a:r>
            <a:endParaRPr sz="1100" b="1" dirty="0">
              <a:solidFill>
                <a:srgbClr val="0C4E5A"/>
              </a:solidFill>
              <a:latin typeface="Roboto"/>
              <a:ea typeface="Roboto"/>
              <a:cs typeface="Roboto"/>
              <a:sym typeface="Roboto"/>
            </a:endParaRPr>
          </a:p>
          <a:p>
            <a:pPr marL="457200" lvl="0" indent="-298450" algn="l" rtl="0">
              <a:lnSpc>
                <a:spcPct val="115000"/>
              </a:lnSpc>
              <a:spcBef>
                <a:spcPts val="600"/>
              </a:spcBef>
              <a:spcAft>
                <a:spcPts val="0"/>
              </a:spcAft>
              <a:buClr>
                <a:srgbClr val="181818"/>
              </a:buClr>
              <a:buSzPts val="1100"/>
              <a:buFont typeface="Roboto"/>
              <a:buAutoNum type="arabicPeriod" startAt="2"/>
            </a:pPr>
            <a:r>
              <a:rPr lang="fr" sz="1100" b="1" dirty="0" smtClean="0">
                <a:solidFill>
                  <a:srgbClr val="181818"/>
                </a:solidFill>
                <a:latin typeface="Roboto"/>
                <a:ea typeface="Roboto"/>
                <a:cs typeface="Roboto"/>
                <a:sym typeface="Roboto"/>
              </a:rPr>
              <a:t>Tenez </a:t>
            </a:r>
            <a:r>
              <a:rPr lang="fr" sz="1100" b="1" dirty="0">
                <a:solidFill>
                  <a:srgbClr val="181818"/>
                </a:solidFill>
                <a:latin typeface="Roboto"/>
                <a:ea typeface="Roboto"/>
                <a:cs typeface="Roboto"/>
                <a:sym typeface="Roboto"/>
              </a:rPr>
              <a:t>compte de l'impact final du projet</a:t>
            </a:r>
            <a:endParaRPr sz="1100" dirty="0">
              <a:solidFill>
                <a:srgbClr val="181818"/>
              </a:solidFill>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r>
              <a:rPr lang="fr" sz="1100" dirty="0">
                <a:solidFill>
                  <a:srgbClr val="181818"/>
                </a:solidFill>
                <a:latin typeface="Roboto"/>
                <a:ea typeface="Roboto"/>
                <a:cs typeface="Roboto"/>
                <a:sym typeface="Roboto"/>
              </a:rPr>
              <a:t>Les questions HMW ne doivent pas inclure de solution spécifique. Après avoir créé plusieurs questions HMW, réécrivez-les (si nécessaire) afin qu'elles se concentrent sur l'impact, plutôt que d'offrir une solution dans l'énoncé HMW.</a:t>
            </a:r>
            <a:endParaRPr sz="1100" dirty="0">
              <a:solidFill>
                <a:srgbClr val="181818"/>
              </a:solidFill>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r>
              <a:rPr lang="fr" sz="1100" dirty="0">
                <a:solidFill>
                  <a:srgbClr val="181818"/>
                </a:solidFill>
                <a:latin typeface="Roboto"/>
                <a:ea typeface="Roboto"/>
                <a:cs typeface="Roboto"/>
                <a:sym typeface="Roboto"/>
              </a:rPr>
              <a:t>Par exemple : </a:t>
            </a:r>
            <a:r>
              <a:rPr lang="fr" sz="1100" i="1" dirty="0">
                <a:solidFill>
                  <a:srgbClr val="181818"/>
                </a:solidFill>
                <a:latin typeface="Roboto"/>
                <a:ea typeface="Roboto"/>
                <a:cs typeface="Roboto"/>
                <a:sym typeface="Roboto"/>
              </a:rPr>
              <a:t>« Comment pouvons-nous convaincre les gens d'acheter un filtre à eau coûteux ? » </a:t>
            </a:r>
            <a:r>
              <a:rPr lang="fr" sz="1100" dirty="0">
                <a:solidFill>
                  <a:srgbClr val="181818"/>
                </a:solidFill>
                <a:latin typeface="Roboto"/>
                <a:ea typeface="Roboto"/>
                <a:cs typeface="Roboto"/>
                <a:sym typeface="Roboto"/>
              </a:rPr>
              <a:t>n'est pas une « mauvaise » question, mais elle inclut déjà une solution dans l'énoncé (un filtre à eau) et ne se concentre pas sur l'impact recherché (l'accès à l'eau potable). Cela limite les possibilités d'innovation.</a:t>
            </a:r>
            <a:endParaRPr sz="1100" dirty="0">
              <a:solidFill>
                <a:srgbClr val="181818"/>
              </a:solidFill>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r>
              <a:rPr lang="fr" sz="1100" dirty="0">
                <a:solidFill>
                  <a:srgbClr val="181818"/>
                </a:solidFill>
                <a:latin typeface="Roboto"/>
                <a:ea typeface="Roboto"/>
                <a:cs typeface="Roboto"/>
                <a:sym typeface="Roboto"/>
              </a:rPr>
              <a:t>Cependant, reformuler cette question comme…</a:t>
            </a:r>
            <a:endParaRPr sz="1100" dirty="0">
              <a:solidFill>
                <a:srgbClr val="181818"/>
              </a:solidFill>
              <a:latin typeface="Roboto"/>
              <a:ea typeface="Roboto"/>
              <a:cs typeface="Roboto"/>
              <a:sym typeface="Roboto"/>
            </a:endParaRPr>
          </a:p>
          <a:p>
            <a:pPr marL="0" lvl="0" indent="0" algn="l" rtl="0">
              <a:lnSpc>
                <a:spcPct val="115000"/>
              </a:lnSpc>
              <a:spcBef>
                <a:spcPts val="1000"/>
              </a:spcBef>
              <a:spcAft>
                <a:spcPts val="0"/>
              </a:spcAft>
              <a:buNone/>
            </a:pPr>
            <a:r>
              <a:rPr lang="fr" sz="1100" i="1" dirty="0">
                <a:solidFill>
                  <a:srgbClr val="181818"/>
                </a:solidFill>
                <a:latin typeface="Roboto"/>
                <a:ea typeface="Roboto"/>
                <a:cs typeface="Roboto"/>
                <a:sym typeface="Roboto"/>
              </a:rPr>
              <a:t>« Comment pourrions-nous concevoir un moyen de fournir aux familles rurales de l'eau potable 24 heures sur 24 ? </a:t>
            </a:r>
            <a:r>
              <a:rPr lang="fr" sz="1100" dirty="0">
                <a:solidFill>
                  <a:srgbClr val="181818"/>
                </a:solidFill>
                <a:latin typeface="Roboto"/>
                <a:ea typeface="Roboto"/>
                <a:cs typeface="Roboto"/>
                <a:sym typeface="Roboto"/>
              </a:rPr>
              <a:t>aboutit à une déclaration qui est ouverte et n'inclut pas de solution. Au lieu de cela, il se concentre sur l' </a:t>
            </a:r>
            <a:r>
              <a:rPr lang="fr" sz="1100" b="1" i="1" dirty="0">
                <a:solidFill>
                  <a:srgbClr val="181818"/>
                </a:solidFill>
                <a:latin typeface="Roboto"/>
                <a:ea typeface="Roboto"/>
                <a:cs typeface="Roboto"/>
                <a:sym typeface="Roboto"/>
              </a:rPr>
              <a:t>impact </a:t>
            </a:r>
            <a:r>
              <a:rPr lang="fr" sz="1100" dirty="0">
                <a:solidFill>
                  <a:srgbClr val="181818"/>
                </a:solidFill>
                <a:latin typeface="Roboto"/>
                <a:ea typeface="Roboto"/>
                <a:cs typeface="Roboto"/>
                <a:sym typeface="Roboto"/>
              </a:rPr>
              <a:t>recherché (accès 24 heures sur 24 à l'eau potable) et permet aux équipes de projet de réfléchir à de nombreuses possibilités !</a:t>
            </a:r>
            <a:endParaRPr sz="1100" dirty="0">
              <a:solidFill>
                <a:srgbClr val="181818"/>
              </a:solidFill>
              <a:latin typeface="Roboto"/>
              <a:ea typeface="Roboto"/>
              <a:cs typeface="Roboto"/>
              <a:sym typeface="Roboto"/>
            </a:endParaRPr>
          </a:p>
          <a:p>
            <a:pPr marL="457200" lvl="0" indent="-298450" algn="l" rtl="0">
              <a:lnSpc>
                <a:spcPct val="115000"/>
              </a:lnSpc>
              <a:spcBef>
                <a:spcPts val="1000"/>
              </a:spcBef>
              <a:spcAft>
                <a:spcPts val="0"/>
              </a:spcAft>
              <a:buClr>
                <a:srgbClr val="181818"/>
              </a:buClr>
              <a:buSzPts val="1100"/>
              <a:buFont typeface="Roboto"/>
              <a:buAutoNum type="arabicPeriod" startAt="3"/>
            </a:pPr>
            <a:r>
              <a:rPr lang="fr" sz="1100" b="1" dirty="0">
                <a:solidFill>
                  <a:srgbClr val="181818"/>
                </a:solidFill>
                <a:latin typeface="Roboto"/>
                <a:ea typeface="Roboto"/>
                <a:cs typeface="Roboto"/>
                <a:sym typeface="Roboto"/>
              </a:rPr>
              <a:t>Évaluez l'ouverture / l'étendue de vos questions HMW</a:t>
            </a:r>
            <a:endParaRPr sz="1100" dirty="0">
              <a:solidFill>
                <a:srgbClr val="181818"/>
              </a:solidFill>
              <a:latin typeface="Roboto"/>
              <a:ea typeface="Roboto"/>
              <a:cs typeface="Roboto"/>
              <a:sym typeface="Roboto"/>
            </a:endParaRPr>
          </a:p>
          <a:p>
            <a:pPr marL="0" lvl="0" indent="0" algn="l" rtl="0">
              <a:lnSpc>
                <a:spcPct val="115000"/>
              </a:lnSpc>
              <a:spcBef>
                <a:spcPts val="1000"/>
              </a:spcBef>
              <a:spcAft>
                <a:spcPts val="0"/>
              </a:spcAft>
              <a:buNone/>
            </a:pPr>
            <a:r>
              <a:rPr lang="fr" sz="1100" dirty="0">
                <a:solidFill>
                  <a:srgbClr val="181818"/>
                </a:solidFill>
                <a:latin typeface="Roboto"/>
                <a:ea typeface="Roboto"/>
                <a:cs typeface="Roboto"/>
                <a:sym typeface="Roboto"/>
              </a:rPr>
              <a:t>Ils ne doivent pas être trop larges ou trop étroits, mais juste ce qu'il faut pour permettre aux équipes de créer des solutions. Vous pouvez également apporter de la clarté en incluant un contexte comme où et pour qui vous concevez. Incluez également d'autres obstacles qu'il peut être important de prendre en compte comme la géographie, la technologie, le temps, etc.</a:t>
            </a:r>
            <a:endParaRPr sz="1100" b="1" dirty="0">
              <a:solidFill>
                <a:srgbClr val="181818"/>
              </a:solidFill>
              <a:latin typeface="Roboto"/>
              <a:ea typeface="Roboto"/>
              <a:cs typeface="Roboto"/>
              <a:sym typeface="Roboto"/>
            </a:endParaRPr>
          </a:p>
          <a:p>
            <a:pPr marL="0" lvl="0" indent="0" algn="r" rtl="0">
              <a:lnSpc>
                <a:spcPct val="115000"/>
              </a:lnSpc>
              <a:spcBef>
                <a:spcPts val="1000"/>
              </a:spcBef>
              <a:spcAft>
                <a:spcPts val="1000"/>
              </a:spcAft>
              <a:buNone/>
            </a:pPr>
            <a:r>
              <a:rPr lang="fr" sz="1100" dirty="0">
                <a:solidFill>
                  <a:srgbClr val="181818"/>
                </a:solidFill>
                <a:latin typeface="Roboto"/>
                <a:ea typeface="Roboto"/>
                <a:cs typeface="Roboto"/>
                <a:sym typeface="Roboto"/>
              </a:rPr>
              <a:t> </a:t>
            </a:r>
            <a:endParaRPr sz="1100" dirty="0">
              <a:solidFill>
                <a:srgbClr val="181818"/>
              </a:solidFill>
              <a:latin typeface="Roboto"/>
              <a:ea typeface="Roboto"/>
              <a:cs typeface="Roboto"/>
              <a:sym typeface="Roboto"/>
            </a:endParaRPr>
          </a:p>
        </p:txBody>
      </p:sp>
      <p:sp>
        <p:nvSpPr>
          <p:cNvPr id="611" name="Google Shape;611;p55"/>
          <p:cNvSpPr txBox="1"/>
          <p:nvPr/>
        </p:nvSpPr>
        <p:spPr>
          <a:xfrm>
            <a:off x="5758850" y="894500"/>
            <a:ext cx="4614900" cy="6156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fr" sz="1100">
                <a:solidFill>
                  <a:srgbClr val="181818"/>
                </a:solidFill>
                <a:latin typeface="Roboto"/>
                <a:ea typeface="Roboto"/>
                <a:cs typeface="Roboto"/>
                <a:sym typeface="Roboto"/>
              </a:rPr>
              <a:t>Par exemple:</a:t>
            </a:r>
            <a:endParaRPr sz="1100">
              <a:solidFill>
                <a:srgbClr val="181818"/>
              </a:solidFill>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r>
              <a:rPr lang="fr" sz="1100" i="1">
                <a:solidFill>
                  <a:srgbClr val="181818"/>
                </a:solidFill>
                <a:latin typeface="Roboto"/>
                <a:ea typeface="Roboto"/>
                <a:cs typeface="Roboto"/>
                <a:sym typeface="Roboto"/>
              </a:rPr>
              <a:t>Comment pouvons-nous nous assurer que tout le monde dans le monde a de l'eau ? </a:t>
            </a:r>
            <a:r>
              <a:rPr lang="fr" sz="1100">
                <a:solidFill>
                  <a:srgbClr val="181818"/>
                </a:solidFill>
                <a:latin typeface="Roboto"/>
                <a:ea typeface="Roboto"/>
                <a:cs typeface="Roboto"/>
                <a:sym typeface="Roboto"/>
              </a:rPr>
              <a:t>est bien sûr un objectif digne de réflexion, mais il s'agit d'une déclaration trop large pour permettre à une équipe de réfléchir à des solutions spécifiques qu'elle peut tester et piloter.</a:t>
            </a:r>
            <a:endParaRPr sz="1100">
              <a:solidFill>
                <a:srgbClr val="181818"/>
              </a:solidFill>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r>
              <a:rPr lang="fr" sz="1100">
                <a:solidFill>
                  <a:srgbClr val="181818"/>
                </a:solidFill>
                <a:latin typeface="Roboto"/>
                <a:ea typeface="Roboto"/>
                <a:cs typeface="Roboto"/>
                <a:sym typeface="Roboto"/>
              </a:rPr>
              <a:t>Cependant l'énoncé :</a:t>
            </a:r>
            <a:endParaRPr sz="1100">
              <a:solidFill>
                <a:srgbClr val="181818"/>
              </a:solidFill>
              <a:latin typeface="Roboto"/>
              <a:ea typeface="Roboto"/>
              <a:cs typeface="Roboto"/>
              <a:sym typeface="Roboto"/>
            </a:endParaRPr>
          </a:p>
          <a:p>
            <a:pPr marL="0" lvl="0" indent="0" algn="l" rtl="0">
              <a:lnSpc>
                <a:spcPct val="115000"/>
              </a:lnSpc>
              <a:spcBef>
                <a:spcPts val="1000"/>
              </a:spcBef>
              <a:spcAft>
                <a:spcPts val="0"/>
              </a:spcAft>
              <a:buNone/>
            </a:pPr>
            <a:r>
              <a:rPr lang="fr" sz="1100" i="1">
                <a:solidFill>
                  <a:srgbClr val="181818"/>
                </a:solidFill>
                <a:latin typeface="Roboto"/>
                <a:ea typeface="Roboto"/>
                <a:cs typeface="Roboto"/>
                <a:sym typeface="Roboto"/>
              </a:rPr>
              <a:t>Comment pourrions-nous concevoir un moyen de fournir aux familles rurales de la côte Est de Madagascar de l'eau potable à domicile 24 heures sur 24 ? </a:t>
            </a:r>
            <a:r>
              <a:rPr lang="fr" sz="1100">
                <a:solidFill>
                  <a:srgbClr val="181818"/>
                </a:solidFill>
                <a:latin typeface="Roboto"/>
                <a:ea typeface="Roboto"/>
                <a:cs typeface="Roboto"/>
                <a:sym typeface="Roboto"/>
              </a:rPr>
              <a:t>est suffisamment spécifique pour donner aux équipes la possibilité de générer et de tester de vraies idées.</a:t>
            </a:r>
            <a:endParaRPr sz="1100">
              <a:solidFill>
                <a:srgbClr val="181818"/>
              </a:solidFill>
              <a:latin typeface="Roboto"/>
              <a:ea typeface="Roboto"/>
              <a:cs typeface="Roboto"/>
              <a:sym typeface="Roboto"/>
            </a:endParaRPr>
          </a:p>
          <a:p>
            <a:pPr marL="457200" lvl="0" indent="-298450" algn="l" rtl="0">
              <a:lnSpc>
                <a:spcPct val="115000"/>
              </a:lnSpc>
              <a:spcBef>
                <a:spcPts val="1000"/>
              </a:spcBef>
              <a:spcAft>
                <a:spcPts val="0"/>
              </a:spcAft>
              <a:buClr>
                <a:srgbClr val="181818"/>
              </a:buClr>
              <a:buSzPts val="1100"/>
              <a:buFont typeface="Roboto"/>
              <a:buAutoNum type="arabicPeriod" startAt="4"/>
            </a:pPr>
            <a:r>
              <a:rPr lang="fr" sz="1100" b="1">
                <a:solidFill>
                  <a:srgbClr val="181818"/>
                </a:solidFill>
                <a:latin typeface="Roboto"/>
                <a:ea typeface="Roboto"/>
                <a:cs typeface="Roboto"/>
                <a:sym typeface="Roboto"/>
              </a:rPr>
              <a:t>Passez en revue vos questions de conception finales</a:t>
            </a:r>
            <a:endParaRPr sz="1100" b="1">
              <a:solidFill>
                <a:srgbClr val="181818"/>
              </a:solidFill>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r>
              <a:rPr lang="fr" sz="1100">
                <a:solidFill>
                  <a:srgbClr val="181818"/>
                </a:solidFill>
                <a:latin typeface="Roboto"/>
                <a:ea typeface="Roboto"/>
                <a:cs typeface="Roboto"/>
                <a:sym typeface="Roboto"/>
              </a:rPr>
              <a:t>À la fin de votre session, passez en revue les questions HMW pour la bonne combinaison d'impact, d'ouverture, de contexte et de contraintes.</a:t>
            </a:r>
            <a:endParaRPr sz="1100">
              <a:solidFill>
                <a:srgbClr val="181818"/>
              </a:solidFill>
              <a:latin typeface="Roboto"/>
              <a:ea typeface="Roboto"/>
              <a:cs typeface="Roboto"/>
              <a:sym typeface="Roboto"/>
            </a:endParaRPr>
          </a:p>
          <a:p>
            <a:pPr marL="0" lvl="0" indent="0" algn="r" rtl="0">
              <a:lnSpc>
                <a:spcPct val="115000"/>
              </a:lnSpc>
              <a:spcBef>
                <a:spcPts val="1000"/>
              </a:spcBef>
              <a:spcAft>
                <a:spcPts val="1000"/>
              </a:spcAft>
              <a:buNone/>
            </a:pPr>
            <a:endParaRPr sz="1100" b="1">
              <a:solidFill>
                <a:srgbClr val="0C4E5A"/>
              </a:solidFill>
              <a:latin typeface="Roboto"/>
              <a:ea typeface="Roboto"/>
              <a:cs typeface="Roboto"/>
              <a:sym typeface="Roboto"/>
            </a:endParaRPr>
          </a:p>
        </p:txBody>
      </p:sp>
      <p:pic>
        <p:nvPicPr>
          <p:cNvPr id="612" name="Google Shape;612;p55"/>
          <p:cNvPicPr preferRelativeResize="0"/>
          <p:nvPr/>
        </p:nvPicPr>
        <p:blipFill rotWithShape="1">
          <a:blip r:embed="rId3">
            <a:alphaModFix/>
          </a:blip>
          <a:srcRect l="2856" r="2856"/>
          <a:stretch/>
        </p:blipFill>
        <p:spPr>
          <a:xfrm rot="-3916238">
            <a:off x="119105" y="207950"/>
            <a:ext cx="832321" cy="693600"/>
          </a:xfrm>
          <a:prstGeom prst="rect">
            <a:avLst/>
          </a:prstGeom>
          <a:noFill/>
          <a:ln>
            <a:noFill/>
          </a:ln>
        </p:spPr>
      </p:pic>
      <p:pic>
        <p:nvPicPr>
          <p:cNvPr id="613" name="Google Shape;613;p55"/>
          <p:cNvPicPr preferRelativeResize="0"/>
          <p:nvPr/>
        </p:nvPicPr>
        <p:blipFill>
          <a:blip r:embed="rId4">
            <a:alphaModFix/>
          </a:blip>
          <a:stretch>
            <a:fillRect/>
          </a:stretch>
        </p:blipFill>
        <p:spPr>
          <a:xfrm flipH="1">
            <a:off x="4815650" y="4852877"/>
            <a:ext cx="1067876" cy="2707123"/>
          </a:xfrm>
          <a:prstGeom prst="rect">
            <a:avLst/>
          </a:prstGeom>
          <a:noFill/>
          <a:ln>
            <a:noFill/>
          </a:ln>
        </p:spPr>
      </p:pic>
      <p:pic>
        <p:nvPicPr>
          <p:cNvPr id="614" name="Google Shape;614;p55"/>
          <p:cNvPicPr preferRelativeResize="0"/>
          <p:nvPr/>
        </p:nvPicPr>
        <p:blipFill>
          <a:blip r:embed="rId5">
            <a:alphaModFix/>
          </a:blip>
          <a:stretch>
            <a:fillRect/>
          </a:stretch>
        </p:blipFill>
        <p:spPr>
          <a:xfrm>
            <a:off x="5865348" y="6884398"/>
            <a:ext cx="523186" cy="523201"/>
          </a:xfrm>
          <a:prstGeom prst="rect">
            <a:avLst/>
          </a:prstGeom>
          <a:noFill/>
          <a:ln>
            <a:noFill/>
          </a:ln>
        </p:spPr>
      </p:pic>
    </p:spTree>
    <p:extLst>
      <p:ext uri="{BB962C8B-B14F-4D97-AF65-F5344CB8AC3E}">
        <p14:creationId xmlns:p14="http://schemas.microsoft.com/office/powerpoint/2010/main" val="1735712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cxnSp>
        <p:nvCxnSpPr>
          <p:cNvPr id="619" name="Google Shape;619;p56"/>
          <p:cNvCxnSpPr/>
          <p:nvPr/>
        </p:nvCxnSpPr>
        <p:spPr>
          <a:xfrm>
            <a:off x="2139303" y="1423314"/>
            <a:ext cx="7480800" cy="0"/>
          </a:xfrm>
          <a:prstGeom prst="straightConnector1">
            <a:avLst/>
          </a:prstGeom>
          <a:noFill/>
          <a:ln w="9525" cap="flat" cmpd="sng">
            <a:solidFill>
              <a:schemeClr val="dk2"/>
            </a:solidFill>
            <a:prstDash val="solid"/>
            <a:round/>
            <a:headEnd type="none" w="med" len="med"/>
            <a:tailEnd type="none" w="med" len="med"/>
          </a:ln>
        </p:spPr>
      </p:cxnSp>
      <p:cxnSp>
        <p:nvCxnSpPr>
          <p:cNvPr id="620" name="Google Shape;620;p56"/>
          <p:cNvCxnSpPr/>
          <p:nvPr/>
        </p:nvCxnSpPr>
        <p:spPr>
          <a:xfrm>
            <a:off x="2139303" y="1864289"/>
            <a:ext cx="7480800" cy="0"/>
          </a:xfrm>
          <a:prstGeom prst="straightConnector1">
            <a:avLst/>
          </a:prstGeom>
          <a:noFill/>
          <a:ln w="9525" cap="flat" cmpd="sng">
            <a:solidFill>
              <a:schemeClr val="dk2"/>
            </a:solidFill>
            <a:prstDash val="solid"/>
            <a:round/>
            <a:headEnd type="none" w="med" len="med"/>
            <a:tailEnd type="none" w="med" len="med"/>
          </a:ln>
        </p:spPr>
      </p:cxnSp>
      <p:cxnSp>
        <p:nvCxnSpPr>
          <p:cNvPr id="621" name="Google Shape;621;p56"/>
          <p:cNvCxnSpPr/>
          <p:nvPr/>
        </p:nvCxnSpPr>
        <p:spPr>
          <a:xfrm>
            <a:off x="2139303" y="2432890"/>
            <a:ext cx="7480800" cy="0"/>
          </a:xfrm>
          <a:prstGeom prst="straightConnector1">
            <a:avLst/>
          </a:prstGeom>
          <a:noFill/>
          <a:ln w="9525" cap="flat" cmpd="sng">
            <a:solidFill>
              <a:schemeClr val="dk2"/>
            </a:solidFill>
            <a:prstDash val="solid"/>
            <a:round/>
            <a:headEnd type="none" w="med" len="med"/>
            <a:tailEnd type="none" w="med" len="med"/>
          </a:ln>
        </p:spPr>
      </p:cxnSp>
      <p:cxnSp>
        <p:nvCxnSpPr>
          <p:cNvPr id="622" name="Google Shape;622;p56"/>
          <p:cNvCxnSpPr/>
          <p:nvPr/>
        </p:nvCxnSpPr>
        <p:spPr>
          <a:xfrm>
            <a:off x="2139303" y="2873866"/>
            <a:ext cx="7480800" cy="0"/>
          </a:xfrm>
          <a:prstGeom prst="straightConnector1">
            <a:avLst/>
          </a:prstGeom>
          <a:noFill/>
          <a:ln w="9525" cap="flat" cmpd="sng">
            <a:solidFill>
              <a:schemeClr val="dk2"/>
            </a:solidFill>
            <a:prstDash val="solid"/>
            <a:round/>
            <a:headEnd type="none" w="med" len="med"/>
            <a:tailEnd type="none" w="med" len="med"/>
          </a:ln>
        </p:spPr>
      </p:cxnSp>
      <p:cxnSp>
        <p:nvCxnSpPr>
          <p:cNvPr id="623" name="Google Shape;623;p56"/>
          <p:cNvCxnSpPr/>
          <p:nvPr/>
        </p:nvCxnSpPr>
        <p:spPr>
          <a:xfrm>
            <a:off x="2139303" y="3674567"/>
            <a:ext cx="7480800" cy="0"/>
          </a:xfrm>
          <a:prstGeom prst="straightConnector1">
            <a:avLst/>
          </a:prstGeom>
          <a:noFill/>
          <a:ln w="9525" cap="flat" cmpd="sng">
            <a:solidFill>
              <a:schemeClr val="dk2"/>
            </a:solidFill>
            <a:prstDash val="solid"/>
            <a:round/>
            <a:headEnd type="none" w="med" len="med"/>
            <a:tailEnd type="none" w="med" len="med"/>
          </a:ln>
        </p:spPr>
      </p:cxnSp>
      <p:cxnSp>
        <p:nvCxnSpPr>
          <p:cNvPr id="624" name="Google Shape;624;p56"/>
          <p:cNvCxnSpPr/>
          <p:nvPr/>
        </p:nvCxnSpPr>
        <p:spPr>
          <a:xfrm>
            <a:off x="2139303" y="4115543"/>
            <a:ext cx="7480800" cy="0"/>
          </a:xfrm>
          <a:prstGeom prst="straightConnector1">
            <a:avLst/>
          </a:prstGeom>
          <a:noFill/>
          <a:ln w="9525" cap="flat" cmpd="sng">
            <a:solidFill>
              <a:schemeClr val="dk2"/>
            </a:solidFill>
            <a:prstDash val="solid"/>
            <a:round/>
            <a:headEnd type="none" w="med" len="med"/>
            <a:tailEnd type="none" w="med" len="med"/>
          </a:ln>
        </p:spPr>
      </p:cxnSp>
      <p:cxnSp>
        <p:nvCxnSpPr>
          <p:cNvPr id="625" name="Google Shape;625;p56"/>
          <p:cNvCxnSpPr/>
          <p:nvPr/>
        </p:nvCxnSpPr>
        <p:spPr>
          <a:xfrm>
            <a:off x="2139303" y="4684143"/>
            <a:ext cx="7480800" cy="0"/>
          </a:xfrm>
          <a:prstGeom prst="straightConnector1">
            <a:avLst/>
          </a:prstGeom>
          <a:noFill/>
          <a:ln w="9525" cap="flat" cmpd="sng">
            <a:solidFill>
              <a:schemeClr val="dk2"/>
            </a:solidFill>
            <a:prstDash val="solid"/>
            <a:round/>
            <a:headEnd type="none" w="med" len="med"/>
            <a:tailEnd type="none" w="med" len="med"/>
          </a:ln>
        </p:spPr>
      </p:cxnSp>
      <p:cxnSp>
        <p:nvCxnSpPr>
          <p:cNvPr id="626" name="Google Shape;626;p56"/>
          <p:cNvCxnSpPr/>
          <p:nvPr/>
        </p:nvCxnSpPr>
        <p:spPr>
          <a:xfrm>
            <a:off x="2139303" y="5125119"/>
            <a:ext cx="7480800" cy="0"/>
          </a:xfrm>
          <a:prstGeom prst="straightConnector1">
            <a:avLst/>
          </a:prstGeom>
          <a:noFill/>
          <a:ln w="9525" cap="flat" cmpd="sng">
            <a:solidFill>
              <a:schemeClr val="dk2"/>
            </a:solidFill>
            <a:prstDash val="solid"/>
            <a:round/>
            <a:headEnd type="none" w="med" len="med"/>
            <a:tailEnd type="none" w="med" len="med"/>
          </a:ln>
        </p:spPr>
      </p:cxnSp>
      <p:cxnSp>
        <p:nvCxnSpPr>
          <p:cNvPr id="627" name="Google Shape;627;p56"/>
          <p:cNvCxnSpPr/>
          <p:nvPr/>
        </p:nvCxnSpPr>
        <p:spPr>
          <a:xfrm>
            <a:off x="2139303" y="5822920"/>
            <a:ext cx="7480800" cy="0"/>
          </a:xfrm>
          <a:prstGeom prst="straightConnector1">
            <a:avLst/>
          </a:prstGeom>
          <a:noFill/>
          <a:ln w="9525" cap="flat" cmpd="sng">
            <a:solidFill>
              <a:schemeClr val="dk2"/>
            </a:solidFill>
            <a:prstDash val="solid"/>
            <a:round/>
            <a:headEnd type="none" w="med" len="med"/>
            <a:tailEnd type="none" w="med" len="med"/>
          </a:ln>
        </p:spPr>
      </p:cxnSp>
      <p:cxnSp>
        <p:nvCxnSpPr>
          <p:cNvPr id="628" name="Google Shape;628;p56"/>
          <p:cNvCxnSpPr/>
          <p:nvPr/>
        </p:nvCxnSpPr>
        <p:spPr>
          <a:xfrm>
            <a:off x="2139303" y="6263896"/>
            <a:ext cx="7480800" cy="0"/>
          </a:xfrm>
          <a:prstGeom prst="straightConnector1">
            <a:avLst/>
          </a:prstGeom>
          <a:noFill/>
          <a:ln w="9525" cap="flat" cmpd="sng">
            <a:solidFill>
              <a:schemeClr val="dk2"/>
            </a:solidFill>
            <a:prstDash val="solid"/>
            <a:round/>
            <a:headEnd type="none" w="med" len="med"/>
            <a:tailEnd type="none" w="med" len="med"/>
          </a:ln>
        </p:spPr>
      </p:cxnSp>
      <p:cxnSp>
        <p:nvCxnSpPr>
          <p:cNvPr id="629" name="Google Shape;629;p56"/>
          <p:cNvCxnSpPr/>
          <p:nvPr/>
        </p:nvCxnSpPr>
        <p:spPr>
          <a:xfrm>
            <a:off x="2139303" y="6832496"/>
            <a:ext cx="7480800" cy="0"/>
          </a:xfrm>
          <a:prstGeom prst="straightConnector1">
            <a:avLst/>
          </a:prstGeom>
          <a:noFill/>
          <a:ln w="9525" cap="flat" cmpd="sng">
            <a:solidFill>
              <a:schemeClr val="dk2"/>
            </a:solidFill>
            <a:prstDash val="solid"/>
            <a:round/>
            <a:headEnd type="none" w="med" len="med"/>
            <a:tailEnd type="none" w="med" len="med"/>
          </a:ln>
        </p:spPr>
      </p:cxnSp>
      <p:cxnSp>
        <p:nvCxnSpPr>
          <p:cNvPr id="630" name="Google Shape;630;p56"/>
          <p:cNvCxnSpPr/>
          <p:nvPr/>
        </p:nvCxnSpPr>
        <p:spPr>
          <a:xfrm>
            <a:off x="2139303" y="7273472"/>
            <a:ext cx="7480800" cy="0"/>
          </a:xfrm>
          <a:prstGeom prst="straightConnector1">
            <a:avLst/>
          </a:prstGeom>
          <a:noFill/>
          <a:ln w="9525" cap="flat" cmpd="sng">
            <a:solidFill>
              <a:schemeClr val="dk2"/>
            </a:solidFill>
            <a:prstDash val="solid"/>
            <a:round/>
            <a:headEnd type="none" w="med" len="med"/>
            <a:tailEnd type="none" w="med" len="med"/>
          </a:ln>
        </p:spPr>
      </p:cxnSp>
      <p:sp>
        <p:nvSpPr>
          <p:cNvPr id="631" name="Google Shape;631;p56"/>
          <p:cNvSpPr txBox="1"/>
          <p:nvPr/>
        </p:nvSpPr>
        <p:spPr>
          <a:xfrm>
            <a:off x="7597198" y="267525"/>
            <a:ext cx="2712000" cy="565500"/>
          </a:xfrm>
          <a:prstGeom prst="rect">
            <a:avLst/>
          </a:prstGeom>
          <a:noFill/>
          <a:ln>
            <a:noFill/>
          </a:ln>
        </p:spPr>
        <p:txBody>
          <a:bodyPr spcFirstLastPara="1" wrap="square" lIns="91425" tIns="91425" rIns="91425" bIns="91425" anchor="ctr" anchorCtr="0">
            <a:noAutofit/>
          </a:bodyPr>
          <a:lstStyle/>
          <a:p>
            <a:pPr lvl="0" algn="r"/>
            <a:r>
              <a:rPr lang="fr-FR" sz="1600" b="1" dirty="0">
                <a:solidFill>
                  <a:schemeClr val="dk1"/>
                </a:solidFill>
                <a:latin typeface="Roboto"/>
                <a:ea typeface="Roboto"/>
                <a:cs typeface="Roboto"/>
                <a:sym typeface="Roboto"/>
              </a:rPr>
              <a:t>CC pour le WASH</a:t>
            </a:r>
            <a:endParaRPr lang="fr-FR" sz="1600" dirty="0">
              <a:solidFill>
                <a:schemeClr val="dk1"/>
              </a:solidFill>
              <a:latin typeface="Roboto"/>
              <a:ea typeface="Roboto"/>
              <a:cs typeface="Roboto"/>
              <a:sym typeface="Roboto"/>
            </a:endParaRPr>
          </a:p>
        </p:txBody>
      </p:sp>
      <p:sp>
        <p:nvSpPr>
          <p:cNvPr id="632" name="Google Shape;632;p56"/>
          <p:cNvSpPr txBox="1"/>
          <p:nvPr/>
        </p:nvSpPr>
        <p:spPr>
          <a:xfrm>
            <a:off x="753149" y="554625"/>
            <a:ext cx="5821821"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200" b="1" dirty="0">
                <a:solidFill>
                  <a:schemeClr val="dk1"/>
                </a:solidFill>
                <a:latin typeface="Roboto"/>
                <a:ea typeface="Roboto"/>
                <a:cs typeface="Roboto"/>
                <a:sym typeface="Roboto"/>
              </a:rPr>
              <a:t>COMMENT POUVONS - </a:t>
            </a:r>
            <a:r>
              <a:rPr lang="fr" sz="2200" b="1" dirty="0" smtClean="0">
                <a:solidFill>
                  <a:schemeClr val="dk1"/>
                </a:solidFill>
                <a:latin typeface="Roboto"/>
                <a:ea typeface="Roboto"/>
                <a:cs typeface="Roboto"/>
                <a:sym typeface="Roboto"/>
              </a:rPr>
              <a:t>NOUS </a:t>
            </a:r>
            <a:r>
              <a:rPr lang="fr" sz="2200" b="1" smtClean="0">
                <a:solidFill>
                  <a:schemeClr val="dk1"/>
                </a:solidFill>
                <a:latin typeface="Roboto"/>
                <a:ea typeface="Roboto"/>
                <a:cs typeface="Roboto"/>
                <a:sym typeface="Roboto"/>
              </a:rPr>
              <a:t>– CANEVAS </a:t>
            </a:r>
            <a:endParaRPr sz="2200" b="1" dirty="0">
              <a:solidFill>
                <a:schemeClr val="dk1"/>
              </a:solidFill>
              <a:latin typeface="Roboto"/>
              <a:ea typeface="Roboto"/>
              <a:cs typeface="Roboto"/>
              <a:sym typeface="Roboto"/>
            </a:endParaRPr>
          </a:p>
        </p:txBody>
      </p:sp>
      <p:sp>
        <p:nvSpPr>
          <p:cNvPr id="633" name="Google Shape;633;p56"/>
          <p:cNvSpPr txBox="1"/>
          <p:nvPr/>
        </p:nvSpPr>
        <p:spPr>
          <a:xfrm>
            <a:off x="1089726" y="1165818"/>
            <a:ext cx="1154859"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dirty="0">
                <a:latin typeface="Roboto"/>
                <a:ea typeface="Roboto"/>
                <a:cs typeface="Roboto"/>
                <a:sym typeface="Roboto"/>
              </a:rPr>
              <a:t>Idée n° 1 :</a:t>
            </a:r>
            <a:endParaRPr dirty="0">
              <a:latin typeface="Roboto"/>
              <a:ea typeface="Roboto"/>
              <a:cs typeface="Roboto"/>
              <a:sym typeface="Roboto"/>
            </a:endParaRPr>
          </a:p>
        </p:txBody>
      </p:sp>
      <p:sp>
        <p:nvSpPr>
          <p:cNvPr id="634" name="Google Shape;634;p56"/>
          <p:cNvSpPr txBox="1"/>
          <p:nvPr/>
        </p:nvSpPr>
        <p:spPr>
          <a:xfrm>
            <a:off x="240541" y="2205436"/>
            <a:ext cx="2004044"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dirty="0">
                <a:latin typeface="Roboto"/>
                <a:ea typeface="Roboto"/>
                <a:cs typeface="Roboto"/>
                <a:sym typeface="Roboto"/>
              </a:rPr>
              <a:t>Comment pourrions-nous #1 :</a:t>
            </a:r>
            <a:endParaRPr dirty="0">
              <a:latin typeface="Roboto"/>
              <a:ea typeface="Roboto"/>
              <a:cs typeface="Roboto"/>
              <a:sym typeface="Roboto"/>
            </a:endParaRPr>
          </a:p>
        </p:txBody>
      </p:sp>
      <p:sp>
        <p:nvSpPr>
          <p:cNvPr id="635" name="Google Shape;635;p56"/>
          <p:cNvSpPr txBox="1"/>
          <p:nvPr/>
        </p:nvSpPr>
        <p:spPr>
          <a:xfrm>
            <a:off x="984444" y="3417743"/>
            <a:ext cx="1154859" cy="400200"/>
          </a:xfrm>
          <a:prstGeom prst="rect">
            <a:avLst/>
          </a:prstGeom>
          <a:noFill/>
          <a:ln>
            <a:noFill/>
          </a:ln>
        </p:spPr>
        <p:txBody>
          <a:bodyPr spcFirstLastPara="1" wrap="square" lIns="91425" tIns="91425" rIns="91425" bIns="91425" anchor="t" anchorCtr="0">
            <a:spAutoFit/>
          </a:bodyPr>
          <a:lstStyle/>
          <a:p>
            <a:pPr lvl="0"/>
            <a:r>
              <a:rPr lang="fr" dirty="0">
                <a:latin typeface="Roboto"/>
                <a:ea typeface="Roboto"/>
                <a:cs typeface="Roboto"/>
                <a:sym typeface="Roboto"/>
              </a:rPr>
              <a:t>Idée n° 2 :</a:t>
            </a:r>
            <a:endParaRPr dirty="0">
              <a:latin typeface="Roboto"/>
              <a:ea typeface="Roboto"/>
              <a:cs typeface="Roboto"/>
              <a:sym typeface="Roboto"/>
            </a:endParaRPr>
          </a:p>
        </p:txBody>
      </p:sp>
      <p:sp>
        <p:nvSpPr>
          <p:cNvPr id="636" name="Google Shape;636;p56"/>
          <p:cNvSpPr txBox="1"/>
          <p:nvPr/>
        </p:nvSpPr>
        <p:spPr>
          <a:xfrm>
            <a:off x="240541" y="4483186"/>
            <a:ext cx="2142267"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dirty="0">
                <a:latin typeface="Roboto"/>
                <a:ea typeface="Roboto"/>
                <a:cs typeface="Roboto"/>
                <a:sym typeface="Roboto"/>
              </a:rPr>
              <a:t>Comment pourrions-nous #2 :</a:t>
            </a:r>
            <a:endParaRPr dirty="0">
              <a:latin typeface="Roboto"/>
              <a:ea typeface="Roboto"/>
              <a:cs typeface="Roboto"/>
              <a:sym typeface="Roboto"/>
            </a:endParaRPr>
          </a:p>
        </p:txBody>
      </p:sp>
      <p:sp>
        <p:nvSpPr>
          <p:cNvPr id="637" name="Google Shape;637;p56"/>
          <p:cNvSpPr txBox="1"/>
          <p:nvPr/>
        </p:nvSpPr>
        <p:spPr>
          <a:xfrm>
            <a:off x="984444" y="5503028"/>
            <a:ext cx="7390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latin typeface="Roboto"/>
                <a:ea typeface="Roboto"/>
                <a:cs typeface="Roboto"/>
                <a:sym typeface="Roboto"/>
              </a:rPr>
              <a:t>Idée n° 3 :</a:t>
            </a:r>
            <a:endParaRPr>
              <a:latin typeface="Roboto"/>
              <a:ea typeface="Roboto"/>
              <a:cs typeface="Roboto"/>
              <a:sym typeface="Roboto"/>
            </a:endParaRPr>
          </a:p>
        </p:txBody>
      </p:sp>
      <p:sp>
        <p:nvSpPr>
          <p:cNvPr id="638" name="Google Shape;638;p56"/>
          <p:cNvSpPr txBox="1"/>
          <p:nvPr/>
        </p:nvSpPr>
        <p:spPr>
          <a:xfrm>
            <a:off x="168272" y="6606263"/>
            <a:ext cx="2078472"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dirty="0">
                <a:latin typeface="Roboto"/>
                <a:ea typeface="Roboto"/>
                <a:cs typeface="Roboto"/>
                <a:sym typeface="Roboto"/>
              </a:rPr>
              <a:t>Comment pourrions-nous #3 :</a:t>
            </a:r>
            <a:endParaRPr dirty="0">
              <a:latin typeface="Roboto"/>
              <a:ea typeface="Roboto"/>
              <a:cs typeface="Roboto"/>
              <a:sym typeface="Roboto"/>
            </a:endParaRPr>
          </a:p>
        </p:txBody>
      </p:sp>
      <p:pic>
        <p:nvPicPr>
          <p:cNvPr id="639" name="Google Shape;639;p56"/>
          <p:cNvPicPr preferRelativeResize="0"/>
          <p:nvPr/>
        </p:nvPicPr>
        <p:blipFill rotWithShape="1">
          <a:blip r:embed="rId3">
            <a:alphaModFix/>
          </a:blip>
          <a:srcRect l="2856" r="2856"/>
          <a:stretch/>
        </p:blipFill>
        <p:spPr>
          <a:xfrm rot="-3916238">
            <a:off x="119105" y="207950"/>
            <a:ext cx="832321" cy="693600"/>
          </a:xfrm>
          <a:prstGeom prst="rect">
            <a:avLst/>
          </a:prstGeom>
          <a:noFill/>
          <a:ln>
            <a:noFill/>
          </a:ln>
        </p:spPr>
      </p:pic>
    </p:spTree>
    <p:extLst>
      <p:ext uri="{BB962C8B-B14F-4D97-AF65-F5344CB8AC3E}">
        <p14:creationId xmlns:p14="http://schemas.microsoft.com/office/powerpoint/2010/main" val="2406928403"/>
      </p:ext>
    </p:extLst>
  </p:cSld>
  <p:clrMapOvr>
    <a:masterClrMapping/>
  </p:clrMapOvr>
</p:sld>
</file>

<file path=ppt/theme/theme1.xml><?xml version="1.0" encoding="utf-8"?>
<a:theme xmlns:a="http://schemas.openxmlformats.org/drawingml/2006/main" name="Office Theme">
  <a:themeElements>
    <a:clrScheme name="iDE 2016 New V2">
      <a:dk1>
        <a:srgbClr val="000000"/>
      </a:dk1>
      <a:lt1>
        <a:srgbClr val="FEFFFF"/>
      </a:lt1>
      <a:dk2>
        <a:srgbClr val="50505F"/>
      </a:dk2>
      <a:lt2>
        <a:srgbClr val="FBFAEB"/>
      </a:lt2>
      <a:accent1>
        <a:srgbClr val="EA4D39"/>
      </a:accent1>
      <a:accent2>
        <a:srgbClr val="5DB970"/>
      </a:accent2>
      <a:accent3>
        <a:srgbClr val="4BB3E6"/>
      </a:accent3>
      <a:accent4>
        <a:srgbClr val="255089"/>
      </a:accent4>
      <a:accent5>
        <a:srgbClr val="50505F"/>
      </a:accent5>
      <a:accent6>
        <a:srgbClr val="FBFAEB"/>
      </a:accent6>
      <a:hlink>
        <a:srgbClr val="50505F"/>
      </a:hlink>
      <a:folHlink>
        <a:srgbClr val="5050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iDE 2016 New V2">
      <a:dk1>
        <a:srgbClr val="000000"/>
      </a:dk1>
      <a:lt1>
        <a:srgbClr val="FEFFFF"/>
      </a:lt1>
      <a:dk2>
        <a:srgbClr val="50505F"/>
      </a:dk2>
      <a:lt2>
        <a:srgbClr val="FBFAEB"/>
      </a:lt2>
      <a:accent1>
        <a:srgbClr val="EA4D39"/>
      </a:accent1>
      <a:accent2>
        <a:srgbClr val="5DB970"/>
      </a:accent2>
      <a:accent3>
        <a:srgbClr val="4BB3E6"/>
      </a:accent3>
      <a:accent4>
        <a:srgbClr val="255089"/>
      </a:accent4>
      <a:accent5>
        <a:srgbClr val="50505F"/>
      </a:accent5>
      <a:accent6>
        <a:srgbClr val="FBFAEB"/>
      </a:accent6>
      <a:hlink>
        <a:srgbClr val="50505F"/>
      </a:hlink>
      <a:folHlink>
        <a:srgbClr val="5050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5733</TotalTime>
  <Words>850</Words>
  <Application>Microsoft Office PowerPoint</Application>
  <PresentationFormat>Custom</PresentationFormat>
  <Paragraphs>47</Paragraphs>
  <Slides>3</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vt:i4>
      </vt:variant>
    </vt:vector>
  </HeadingPairs>
  <TitlesOfParts>
    <vt:vector size="12" baseType="lpstr">
      <vt:lpstr>Arial</vt:lpstr>
      <vt:lpstr>Alfa Slab One</vt:lpstr>
      <vt:lpstr>Calibri</vt:lpstr>
      <vt:lpstr>Libre Baskerville</vt:lpstr>
      <vt:lpstr>Roboto</vt:lpstr>
      <vt:lpstr>Roboto Condensed</vt:lpstr>
      <vt:lpstr>Roboto Slab</vt:lpstr>
      <vt:lpstr>Office Theme</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 Churchfield</dc:creator>
  <cp:lastModifiedBy>Max Churchfield</cp:lastModifiedBy>
  <cp:revision>40</cp:revision>
  <dcterms:modified xsi:type="dcterms:W3CDTF">2022-10-30T22:56:31Z</dcterms:modified>
</cp:coreProperties>
</file>