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5"/>
  </p:notesMasterIdLst>
  <p:sldIdLst>
    <p:sldId id="335" r:id="rId3"/>
    <p:sldId id="336" r:id="rId4"/>
  </p:sldIdLst>
  <p:sldSz cx="10699750" cy="7559675"/>
  <p:notesSz cx="6858000" cy="9144000"/>
  <p:embeddedFontLst>
    <p:embeddedFont>
      <p:font typeface="Alfa Slab One" panose="020B0604020202020204" charset="0"/>
      <p:regular r:id="rId6"/>
    </p:embeddedFont>
    <p:embeddedFont>
      <p:font typeface="Calibri" panose="020F0502020204030204" pitchFamily="34" charset="0"/>
      <p:regular r:id="rId7"/>
      <p:bold r:id="rId8"/>
      <p:italic r:id="rId9"/>
      <p:boldItalic r:id="rId10"/>
    </p:embeddedFont>
    <p:embeddedFont>
      <p:font typeface="Libre Baskerville" panose="020B0604020202020204" charset="0"/>
      <p:regular r:id="rId11"/>
      <p:bold r:id="rId12"/>
      <p:italic r:id="rId13"/>
    </p:embeddedFont>
    <p:embeddedFont>
      <p:font typeface="Roboto" panose="020B0604020202020204" charset="0"/>
      <p:regular r:id="rId14"/>
      <p:bold r:id="rId15"/>
      <p:italic r:id="rId16"/>
      <p:boldItalic r:id="rId17"/>
    </p:embeddedFont>
    <p:embeddedFont>
      <p:font typeface="Roboto Condensed" panose="020B0604020202020204" charset="0"/>
      <p:regular r:id="rId18"/>
      <p:bold r:id="rId19"/>
      <p:italic r:id="rId20"/>
      <p:boldItalic r:id="rId21"/>
    </p:embeddedFont>
    <p:embeddedFont>
      <p:font typeface="Roboto Slab" panose="020B060402020202020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e Weber"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123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commentAuthors" Target="commentAuthor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tableStyles" Target="tableStyle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2904" y="685800"/>
            <a:ext cx="4852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13f6d408587_0_328:notes"/>
          <p:cNvSpPr>
            <a:spLocks noGrp="1" noRot="1" noChangeAspect="1"/>
          </p:cNvSpPr>
          <p:nvPr>
            <p:ph type="sldImg" idx="2"/>
          </p:nvPr>
        </p:nvSpPr>
        <p:spPr>
          <a:xfrm>
            <a:off x="1003300" y="685800"/>
            <a:ext cx="48529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13f6d408587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7429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13f6d408587_0_346:notes"/>
          <p:cNvSpPr>
            <a:spLocks noGrp="1" noRot="1" noChangeAspect="1"/>
          </p:cNvSpPr>
          <p:nvPr>
            <p:ph type="sldImg" idx="2"/>
          </p:nvPr>
        </p:nvSpPr>
        <p:spPr>
          <a:xfrm>
            <a:off x="1003300" y="685800"/>
            <a:ext cx="48529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13f6d408587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5496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337400" y="1237251"/>
            <a:ext cx="8024400" cy="2632200"/>
          </a:xfrm>
          <a:prstGeom prst="rect">
            <a:avLst/>
          </a:prstGeom>
          <a:noFill/>
          <a:ln>
            <a:noFill/>
          </a:ln>
        </p:spPr>
        <p:txBody>
          <a:bodyPr spcFirstLastPara="1" wrap="square" lIns="151725" tIns="151725" rIns="151725" bIns="151725" anchor="b" anchorCtr="0">
            <a:noAutofit/>
          </a:bodyPr>
          <a:lstStyle>
            <a:lvl1pPr marL="0" marR="0" lvl="0" indent="0" algn="ctr" rtl="0">
              <a:lnSpc>
                <a:spcPct val="90000"/>
              </a:lnSpc>
              <a:spcBef>
                <a:spcPts val="0"/>
              </a:spcBef>
              <a:spcAft>
                <a:spcPts val="0"/>
              </a:spcAft>
              <a:buClr>
                <a:schemeClr val="accent5"/>
              </a:buClr>
              <a:buSzPts val="2400"/>
              <a:buFont typeface="Roboto Slab"/>
              <a:buNone/>
              <a:defRPr sz="10000" b="1"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13" name="Google Shape;13;p2"/>
          <p:cNvSpPr txBox="1">
            <a:spLocks noGrp="1"/>
          </p:cNvSpPr>
          <p:nvPr>
            <p:ph type="subTitle" idx="1"/>
          </p:nvPr>
        </p:nvSpPr>
        <p:spPr>
          <a:xfrm>
            <a:off x="1337400" y="3970750"/>
            <a:ext cx="8024400" cy="1824900"/>
          </a:xfrm>
          <a:prstGeom prst="rect">
            <a:avLst/>
          </a:prstGeom>
          <a:noFill/>
          <a:ln>
            <a:noFill/>
          </a:ln>
        </p:spPr>
        <p:txBody>
          <a:bodyPr spcFirstLastPara="1" wrap="square" lIns="151725" tIns="151725" rIns="151725" bIns="151725" anchor="t" anchorCtr="0">
            <a:noAutofit/>
          </a:bodyPr>
          <a:lstStyle>
            <a:lvl1pPr marL="0" marR="0" lvl="0" indent="0" algn="ctr" rtl="0">
              <a:lnSpc>
                <a:spcPct val="90000"/>
              </a:lnSpc>
              <a:spcBef>
                <a:spcPts val="1700"/>
              </a:spcBef>
              <a:spcAft>
                <a:spcPts val="0"/>
              </a:spcAft>
              <a:buClr>
                <a:schemeClr val="dk1"/>
              </a:buClr>
              <a:buSzPts val="4700"/>
              <a:buFont typeface="Arial"/>
              <a:buNone/>
              <a:defRPr sz="4000" b="0" i="0" u="none" strike="noStrike" cap="none">
                <a:solidFill>
                  <a:schemeClr val="dk1"/>
                </a:solidFill>
                <a:latin typeface="Roboto"/>
                <a:ea typeface="Roboto"/>
                <a:cs typeface="Roboto"/>
                <a:sym typeface="Roboto"/>
              </a:defRPr>
            </a:lvl1pPr>
            <a:lvl2pPr marL="774700" marR="0" lvl="1" indent="0" algn="ctr" rtl="0">
              <a:lnSpc>
                <a:spcPct val="90000"/>
              </a:lnSpc>
              <a:spcBef>
                <a:spcPts val="900"/>
              </a:spcBef>
              <a:spcAft>
                <a:spcPts val="0"/>
              </a:spcAft>
              <a:buClr>
                <a:schemeClr val="dk1"/>
              </a:buClr>
              <a:buSzPts val="4000"/>
              <a:buFont typeface="Arial"/>
              <a:buNone/>
              <a:defRPr sz="3300" b="0" i="0" u="none" strike="noStrike" cap="none">
                <a:solidFill>
                  <a:schemeClr val="dk1"/>
                </a:solidFill>
                <a:latin typeface="Roboto"/>
                <a:ea typeface="Roboto"/>
                <a:cs typeface="Roboto"/>
                <a:sym typeface="Roboto"/>
              </a:defRPr>
            </a:lvl2pPr>
            <a:lvl3pPr marL="1511300" marR="0" lvl="2" indent="0" algn="ctr" rtl="0">
              <a:lnSpc>
                <a:spcPct val="90000"/>
              </a:lnSpc>
              <a:spcBef>
                <a:spcPts val="900"/>
              </a:spcBef>
              <a:spcAft>
                <a:spcPts val="0"/>
              </a:spcAft>
              <a:buClr>
                <a:schemeClr val="dk1"/>
              </a:buClr>
              <a:buSzPts val="3300"/>
              <a:buFont typeface="Arial"/>
              <a:buNone/>
              <a:defRPr sz="3100" b="0" i="0" u="none" strike="noStrike" cap="none">
                <a:solidFill>
                  <a:schemeClr val="dk1"/>
                </a:solidFill>
                <a:latin typeface="Roboto"/>
                <a:ea typeface="Roboto"/>
                <a:cs typeface="Roboto"/>
                <a:sym typeface="Roboto"/>
              </a:defRPr>
            </a:lvl3pPr>
            <a:lvl4pPr marL="2260600" marR="0" lvl="3"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Roboto"/>
                <a:ea typeface="Roboto"/>
                <a:cs typeface="Roboto"/>
                <a:sym typeface="Roboto"/>
              </a:defRPr>
            </a:lvl4pPr>
            <a:lvl5pPr marL="3035300" marR="0" lvl="4"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Roboto"/>
                <a:ea typeface="Roboto"/>
                <a:cs typeface="Roboto"/>
                <a:sym typeface="Roboto"/>
              </a:defRPr>
            </a:lvl5pPr>
            <a:lvl6pPr marL="3797300" marR="0" lvl="5"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6pPr>
            <a:lvl7pPr marL="4546600" marR="0" lvl="6"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7pPr>
            <a:lvl8pPr marL="5295900" marR="0" lvl="7"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8pPr>
            <a:lvl9pPr marL="6057900" marR="0" lvl="8"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b="0" i="0" u="none" strike="noStrike" cap="none">
                <a:solidFill>
                  <a:srgbClr val="888888"/>
                </a:solidFill>
                <a:latin typeface="Calibri"/>
                <a:ea typeface="Calibri"/>
                <a:cs typeface="Calibri"/>
                <a:sym typeface="Calibri"/>
              </a:defRPr>
            </a:lvl1pPr>
            <a:lvl2pPr marL="0" marR="0" lvl="1" indent="0" algn="r" rtl="0">
              <a:spcBef>
                <a:spcPts val="0"/>
              </a:spcBef>
              <a:buNone/>
              <a:defRPr sz="2100" b="0" i="0" u="none" strike="noStrike" cap="none">
                <a:solidFill>
                  <a:srgbClr val="888888"/>
                </a:solidFill>
                <a:latin typeface="Calibri"/>
                <a:ea typeface="Calibri"/>
                <a:cs typeface="Calibri"/>
                <a:sym typeface="Calibri"/>
              </a:defRPr>
            </a:lvl2pPr>
            <a:lvl3pPr marL="0" marR="0" lvl="2" indent="0" algn="r" rtl="0">
              <a:spcBef>
                <a:spcPts val="0"/>
              </a:spcBef>
              <a:buNone/>
              <a:defRPr sz="2100" b="0" i="0" u="none" strike="noStrike" cap="none">
                <a:solidFill>
                  <a:srgbClr val="888888"/>
                </a:solidFill>
                <a:latin typeface="Calibri"/>
                <a:ea typeface="Calibri"/>
                <a:cs typeface="Calibri"/>
                <a:sym typeface="Calibri"/>
              </a:defRPr>
            </a:lvl3pPr>
            <a:lvl4pPr marL="0" marR="0" lvl="3" indent="0" algn="r" rtl="0">
              <a:spcBef>
                <a:spcPts val="0"/>
              </a:spcBef>
              <a:buNone/>
              <a:defRPr sz="2100" b="0" i="0" u="none" strike="noStrike" cap="none">
                <a:solidFill>
                  <a:srgbClr val="888888"/>
                </a:solidFill>
                <a:latin typeface="Calibri"/>
                <a:ea typeface="Calibri"/>
                <a:cs typeface="Calibri"/>
                <a:sym typeface="Calibri"/>
              </a:defRPr>
            </a:lvl4pPr>
            <a:lvl5pPr marL="0" marR="0" lvl="4" indent="0" algn="r" rtl="0">
              <a:spcBef>
                <a:spcPts val="0"/>
              </a:spcBef>
              <a:buNone/>
              <a:defRPr sz="2100" b="0" i="0" u="none" strike="noStrike" cap="none">
                <a:solidFill>
                  <a:srgbClr val="888888"/>
                </a:solidFill>
                <a:latin typeface="Calibri"/>
                <a:ea typeface="Calibri"/>
                <a:cs typeface="Calibri"/>
                <a:sym typeface="Calibri"/>
              </a:defRPr>
            </a:lvl5pPr>
            <a:lvl6pPr marL="0" marR="0" lvl="5" indent="0" algn="r" rtl="0">
              <a:spcBef>
                <a:spcPts val="0"/>
              </a:spcBef>
              <a:buNone/>
              <a:defRPr sz="2100" b="0" i="0" u="none" strike="noStrike" cap="none">
                <a:solidFill>
                  <a:srgbClr val="888888"/>
                </a:solidFill>
                <a:latin typeface="Calibri"/>
                <a:ea typeface="Calibri"/>
                <a:cs typeface="Calibri"/>
                <a:sym typeface="Calibri"/>
              </a:defRPr>
            </a:lvl6pPr>
            <a:lvl7pPr marL="0" marR="0" lvl="6" indent="0" algn="r" rtl="0">
              <a:spcBef>
                <a:spcPts val="0"/>
              </a:spcBef>
              <a:buNone/>
              <a:defRPr sz="2100" b="0" i="0" u="none" strike="noStrike" cap="none">
                <a:solidFill>
                  <a:srgbClr val="888888"/>
                </a:solidFill>
                <a:latin typeface="Calibri"/>
                <a:ea typeface="Calibri"/>
                <a:cs typeface="Calibri"/>
                <a:sym typeface="Calibri"/>
              </a:defRPr>
            </a:lvl7pPr>
            <a:lvl8pPr marL="0" marR="0" lvl="7" indent="0" algn="r" rtl="0">
              <a:spcBef>
                <a:spcPts val="0"/>
              </a:spcBef>
              <a:buNone/>
              <a:defRPr sz="2100" b="0" i="0" u="none" strike="noStrike" cap="none">
                <a:solidFill>
                  <a:srgbClr val="888888"/>
                </a:solidFill>
                <a:latin typeface="Calibri"/>
                <a:ea typeface="Calibri"/>
                <a:cs typeface="Calibri"/>
                <a:sym typeface="Calibri"/>
              </a:defRPr>
            </a:lvl8pPr>
            <a:lvl9pPr marL="0" marR="0" lvl="8" indent="0" algn="r" rtl="0">
              <a:spcBef>
                <a:spcPts val="0"/>
              </a:spcBef>
              <a:buNone/>
              <a:defRPr sz="2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1 2">
  <p:cSld name="OBJECT_1_2">
    <p:spTree>
      <p:nvGrpSpPr>
        <p:cNvPr id="1" name="Shape 56"/>
        <p:cNvGrpSpPr/>
        <p:nvPr/>
      </p:nvGrpSpPr>
      <p:grpSpPr>
        <a:xfrm>
          <a:off x="0" y="0"/>
          <a:ext cx="0" cy="0"/>
          <a:chOff x="0" y="0"/>
          <a:chExt cx="0" cy="0"/>
        </a:xfrm>
      </p:grpSpPr>
      <p:sp>
        <p:nvSpPr>
          <p:cNvPr id="57" name="Google Shape;57;p12"/>
          <p:cNvSpPr/>
          <p:nvPr/>
        </p:nvSpPr>
        <p:spPr>
          <a:xfrm>
            <a:off x="2411427" y="0"/>
            <a:ext cx="58764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8" name="Google Shape;58;p12"/>
          <p:cNvCxnSpPr/>
          <p:nvPr/>
        </p:nvCxnSpPr>
        <p:spPr>
          <a:xfrm rot="10800000" flipH="1">
            <a:off x="2411430" y="7222776"/>
            <a:ext cx="5876400" cy="3300"/>
          </a:xfrm>
          <a:prstGeom prst="straightConnector1">
            <a:avLst/>
          </a:prstGeom>
          <a:noFill/>
          <a:ln w="76200" cap="flat" cmpd="sng">
            <a:solidFill>
              <a:srgbClr val="50505F"/>
            </a:solidFill>
            <a:prstDash val="solid"/>
            <a:round/>
            <a:headEnd type="none" w="sm" len="sm"/>
            <a:tailEnd type="none" w="sm" len="sm"/>
          </a:ln>
        </p:spPr>
      </p:cxnSp>
      <p:pic>
        <p:nvPicPr>
          <p:cNvPr id="59" name="Google Shape;59;p12"/>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1 1">
  <p:cSld name="OBJECT_1_1">
    <p:spTree>
      <p:nvGrpSpPr>
        <p:cNvPr id="1" name="Shape 60"/>
        <p:cNvGrpSpPr/>
        <p:nvPr/>
      </p:nvGrpSpPr>
      <p:grpSpPr>
        <a:xfrm>
          <a:off x="0" y="0"/>
          <a:ext cx="0" cy="0"/>
          <a:chOff x="0" y="0"/>
          <a:chExt cx="0" cy="0"/>
        </a:xfrm>
      </p:grpSpPr>
      <p:cxnSp>
        <p:nvCxnSpPr>
          <p:cNvPr id="61" name="Google Shape;61;p13"/>
          <p:cNvCxnSpPr/>
          <p:nvPr/>
        </p:nvCxnSpPr>
        <p:spPr>
          <a:xfrm>
            <a:off x="623299" y="7222687"/>
            <a:ext cx="10121400" cy="0"/>
          </a:xfrm>
          <a:prstGeom prst="straightConnector1">
            <a:avLst/>
          </a:prstGeom>
          <a:noFill/>
          <a:ln w="76200" cap="flat" cmpd="sng">
            <a:solidFill>
              <a:srgbClr val="50505F"/>
            </a:solidFill>
            <a:prstDash val="solid"/>
            <a:round/>
            <a:headEnd type="none" w="sm" len="sm"/>
            <a:tailEnd type="none" w="sm" len="sm"/>
          </a:ln>
        </p:spPr>
      </p:cxnSp>
      <p:pic>
        <p:nvPicPr>
          <p:cNvPr id="62" name="Google Shape;62;p13"/>
          <p:cNvPicPr preferRelativeResize="0"/>
          <p:nvPr/>
        </p:nvPicPr>
        <p:blipFill>
          <a:blip r:embed="rId2">
            <a:alphaModFix/>
          </a:blip>
          <a:stretch>
            <a:fillRect/>
          </a:stretch>
        </p:blipFill>
        <p:spPr>
          <a:xfrm>
            <a:off x="115077" y="7117168"/>
            <a:ext cx="199798" cy="10574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cxnSp>
        <p:nvCxnSpPr>
          <p:cNvPr id="64" name="Google Shape;64;p14"/>
          <p:cNvCxnSpPr/>
          <p:nvPr/>
        </p:nvCxnSpPr>
        <p:spPr>
          <a:xfrm rot="10800000" flipH="1">
            <a:off x="742505" y="7222673"/>
            <a:ext cx="9088800" cy="3300"/>
          </a:xfrm>
          <a:prstGeom prst="straightConnector1">
            <a:avLst/>
          </a:prstGeom>
          <a:noFill/>
          <a:ln w="76200" cap="flat" cmpd="sng">
            <a:solidFill>
              <a:srgbClr val="50505F"/>
            </a:solidFill>
            <a:prstDash val="solid"/>
            <a:round/>
            <a:headEnd type="none" w="sm" len="sm"/>
            <a:tailEnd type="none" w="sm" len="sm"/>
          </a:ln>
        </p:spPr>
      </p:cxnSp>
      <p:pic>
        <p:nvPicPr>
          <p:cNvPr id="65" name="Google Shape;65;p14"/>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1">
  <p:cSld name="TITLE_1_1">
    <p:spTree>
      <p:nvGrpSpPr>
        <p:cNvPr id="1" name="Shape 66"/>
        <p:cNvGrpSpPr/>
        <p:nvPr/>
      </p:nvGrpSpPr>
      <p:grpSpPr>
        <a:xfrm>
          <a:off x="0" y="0"/>
          <a:ext cx="0" cy="0"/>
          <a:chOff x="0" y="0"/>
          <a:chExt cx="0" cy="0"/>
        </a:xfrm>
      </p:grpSpPr>
      <p:sp>
        <p:nvSpPr>
          <p:cNvPr id="67" name="Google Shape;67;p15"/>
          <p:cNvSpPr/>
          <p:nvPr/>
        </p:nvSpPr>
        <p:spPr>
          <a:xfrm>
            <a:off x="-39746" y="2543845"/>
            <a:ext cx="10739100" cy="1788000"/>
          </a:xfrm>
          <a:prstGeom prst="rect">
            <a:avLst/>
          </a:prstGeom>
          <a:solidFill>
            <a:srgbClr val="41CDEC"/>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68" name="Google Shape;68;p15"/>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69" name="Google Shape;69;p15"/>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1 1 1">
  <p:cSld name="TITLE_1_1_1">
    <p:spTree>
      <p:nvGrpSpPr>
        <p:cNvPr id="1" name="Shape 70"/>
        <p:cNvGrpSpPr/>
        <p:nvPr/>
      </p:nvGrpSpPr>
      <p:grpSpPr>
        <a:xfrm>
          <a:off x="0" y="0"/>
          <a:ext cx="0" cy="0"/>
          <a:chOff x="0" y="0"/>
          <a:chExt cx="0" cy="0"/>
        </a:xfrm>
      </p:grpSpPr>
      <p:sp>
        <p:nvSpPr>
          <p:cNvPr id="71" name="Google Shape;71;p16"/>
          <p:cNvSpPr/>
          <p:nvPr/>
        </p:nvSpPr>
        <p:spPr>
          <a:xfrm>
            <a:off x="-39746" y="2543845"/>
            <a:ext cx="10739100" cy="1788000"/>
          </a:xfrm>
          <a:prstGeom prst="rect">
            <a:avLst/>
          </a:prstGeom>
          <a:solidFill>
            <a:schemeClr val="accent5"/>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72" name="Google Shape;72;p16"/>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73" name="Google Shape;73;p16"/>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1 1 1 2">
  <p:cSld name="TITLE_1_1_1_2">
    <p:spTree>
      <p:nvGrpSpPr>
        <p:cNvPr id="1" name="Shape 74"/>
        <p:cNvGrpSpPr/>
        <p:nvPr/>
      </p:nvGrpSpPr>
      <p:grpSpPr>
        <a:xfrm>
          <a:off x="0" y="0"/>
          <a:ext cx="0" cy="0"/>
          <a:chOff x="0" y="0"/>
          <a:chExt cx="0" cy="0"/>
        </a:xfrm>
      </p:grpSpPr>
      <p:sp>
        <p:nvSpPr>
          <p:cNvPr id="75" name="Google Shape;75;p17"/>
          <p:cNvSpPr/>
          <p:nvPr/>
        </p:nvSpPr>
        <p:spPr>
          <a:xfrm>
            <a:off x="-39746" y="2543845"/>
            <a:ext cx="10739100" cy="1788000"/>
          </a:xfrm>
          <a:prstGeom prst="rect">
            <a:avLst/>
          </a:prstGeom>
          <a:solidFill>
            <a:srgbClr val="47B870"/>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76" name="Google Shape;76;p17"/>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77" name="Google Shape;77;p17"/>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1 1 1 1">
  <p:cSld name="TITLE_1_1_1_1">
    <p:spTree>
      <p:nvGrpSpPr>
        <p:cNvPr id="1" name="Shape 78"/>
        <p:cNvGrpSpPr/>
        <p:nvPr/>
      </p:nvGrpSpPr>
      <p:grpSpPr>
        <a:xfrm>
          <a:off x="0" y="0"/>
          <a:ext cx="0" cy="0"/>
          <a:chOff x="0" y="0"/>
          <a:chExt cx="0" cy="0"/>
        </a:xfrm>
      </p:grpSpPr>
      <p:sp>
        <p:nvSpPr>
          <p:cNvPr id="79" name="Google Shape;79;p18"/>
          <p:cNvSpPr/>
          <p:nvPr/>
        </p:nvSpPr>
        <p:spPr>
          <a:xfrm>
            <a:off x="-39746" y="2543845"/>
            <a:ext cx="10739100" cy="1788000"/>
          </a:xfrm>
          <a:prstGeom prst="rect">
            <a:avLst/>
          </a:prstGeom>
          <a:solidFill>
            <a:srgbClr val="EE6862"/>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80" name="Google Shape;80;p18"/>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81" name="Google Shape;81;p18"/>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03928" y="819365"/>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19" name="Google Shape;19;p3"/>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
        <p:nvSpPr>
          <p:cNvPr id="20" name="Google Shape;20;p3"/>
          <p:cNvSpPr txBox="1">
            <a:spLocks noGrp="1"/>
          </p:cNvSpPr>
          <p:nvPr>
            <p:ph type="sldNum" idx="12"/>
          </p:nvPr>
        </p:nvSpPr>
        <p:spPr>
          <a:xfrm>
            <a:off x="7579628" y="132497"/>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1700">
                <a:latin typeface="Roboto Condensed"/>
                <a:ea typeface="Roboto Condensed"/>
                <a:cs typeface="Roboto Condensed"/>
                <a:sym typeface="Roboto Condensed"/>
              </a:defRPr>
            </a:lvl1pPr>
            <a:lvl2pPr marL="0" marR="0" lvl="1" indent="0" algn="r" rtl="0">
              <a:spcBef>
                <a:spcPts val="0"/>
              </a:spcBef>
              <a:buNone/>
              <a:defRPr sz="1700">
                <a:latin typeface="Roboto Condensed"/>
                <a:ea typeface="Roboto Condensed"/>
                <a:cs typeface="Roboto Condensed"/>
                <a:sym typeface="Roboto Condensed"/>
              </a:defRPr>
            </a:lvl2pPr>
            <a:lvl3pPr marL="0" marR="0" lvl="2" indent="0" algn="r" rtl="0">
              <a:spcBef>
                <a:spcPts val="0"/>
              </a:spcBef>
              <a:buNone/>
              <a:defRPr sz="1700">
                <a:latin typeface="Roboto Condensed"/>
                <a:ea typeface="Roboto Condensed"/>
                <a:cs typeface="Roboto Condensed"/>
                <a:sym typeface="Roboto Condensed"/>
              </a:defRPr>
            </a:lvl3pPr>
            <a:lvl4pPr marL="0" marR="0" lvl="3" indent="0" algn="r" rtl="0">
              <a:spcBef>
                <a:spcPts val="0"/>
              </a:spcBef>
              <a:buNone/>
              <a:defRPr sz="1700">
                <a:latin typeface="Roboto Condensed"/>
                <a:ea typeface="Roboto Condensed"/>
                <a:cs typeface="Roboto Condensed"/>
                <a:sym typeface="Roboto Condensed"/>
              </a:defRPr>
            </a:lvl4pPr>
            <a:lvl5pPr marL="0" marR="0" lvl="4" indent="0" algn="r" rtl="0">
              <a:spcBef>
                <a:spcPts val="0"/>
              </a:spcBef>
              <a:buNone/>
              <a:defRPr sz="1700">
                <a:latin typeface="Roboto Condensed"/>
                <a:ea typeface="Roboto Condensed"/>
                <a:cs typeface="Roboto Condensed"/>
                <a:sym typeface="Roboto Condensed"/>
              </a:defRPr>
            </a:lvl5pPr>
            <a:lvl6pPr marL="0" marR="0" lvl="5" indent="0" algn="r" rtl="0">
              <a:spcBef>
                <a:spcPts val="0"/>
              </a:spcBef>
              <a:buNone/>
              <a:defRPr sz="1700">
                <a:latin typeface="Roboto Condensed"/>
                <a:ea typeface="Roboto Condensed"/>
                <a:cs typeface="Roboto Condensed"/>
                <a:sym typeface="Roboto Condensed"/>
              </a:defRPr>
            </a:lvl6pPr>
            <a:lvl7pPr marL="0" marR="0" lvl="6" indent="0" algn="r" rtl="0">
              <a:spcBef>
                <a:spcPts val="0"/>
              </a:spcBef>
              <a:buNone/>
              <a:defRPr sz="1700">
                <a:latin typeface="Roboto Condensed"/>
                <a:ea typeface="Roboto Condensed"/>
                <a:cs typeface="Roboto Condensed"/>
                <a:sym typeface="Roboto Condensed"/>
              </a:defRPr>
            </a:lvl7pPr>
            <a:lvl8pPr marL="0" marR="0" lvl="7" indent="0" algn="r" rtl="0">
              <a:spcBef>
                <a:spcPts val="0"/>
              </a:spcBef>
              <a:buNone/>
              <a:defRPr sz="1700">
                <a:latin typeface="Roboto Condensed"/>
                <a:ea typeface="Roboto Condensed"/>
                <a:cs typeface="Roboto Condensed"/>
                <a:sym typeface="Roboto Condensed"/>
              </a:defRPr>
            </a:lvl8pPr>
            <a:lvl9pPr marL="0" marR="0" lvl="8" indent="0" algn="r" rtl="0">
              <a:spcBef>
                <a:spcPts val="0"/>
              </a:spcBef>
              <a:buNone/>
              <a:defRPr sz="1700">
                <a:latin typeface="Roboto Condensed"/>
                <a:ea typeface="Roboto Condensed"/>
                <a:cs typeface="Roboto Condensed"/>
                <a:sym typeface="Roboto Condensed"/>
              </a:defRPr>
            </a:lvl9pPr>
          </a:lstStyle>
          <a:p>
            <a:pPr marL="0" lvl="0" indent="0" algn="r" rtl="0">
              <a:spcBef>
                <a:spcPts val="0"/>
              </a:spcBef>
              <a:spcAft>
                <a:spcPts val="0"/>
              </a:spcAft>
              <a:buNone/>
            </a:pPr>
            <a:r>
              <a:rPr lang="bn"/>
              <a:t>Deep Dive Toolkit  | WASHPaLS | </a:t>
            </a:r>
            <a:fld id="{00000000-1234-1234-1234-123412341234}" type="slidenum">
              <a:rPr lang="bn">
                <a:solidFill>
                  <a:srgbClr val="888888"/>
                </a:solidFill>
              </a:rPr>
              <a:t>‹#›</a:t>
            </a:fld>
            <a:endParaRPr>
              <a:solidFill>
                <a:srgbClr val="888888"/>
              </a:solidFill>
            </a:endParaRPr>
          </a:p>
        </p:txBody>
      </p:sp>
      <p:cxnSp>
        <p:nvCxnSpPr>
          <p:cNvPr id="21" name="Google Shape;21;p3"/>
          <p:cNvCxnSpPr/>
          <p:nvPr/>
        </p:nvCxnSpPr>
        <p:spPr>
          <a:xfrm>
            <a:off x="839490" y="535128"/>
            <a:ext cx="9020400" cy="0"/>
          </a:xfrm>
          <a:prstGeom prst="straightConnector1">
            <a:avLst/>
          </a:prstGeom>
          <a:noFill/>
          <a:ln w="9525" cap="flat" cmpd="sng">
            <a:solidFill>
              <a:srgbClr val="434343"/>
            </a:solidFill>
            <a:prstDash val="solid"/>
            <a:round/>
            <a:headEnd type="none" w="med" len="med"/>
            <a:tailEnd type="none" w="med" len="med"/>
          </a:ln>
        </p:spPr>
      </p:cxnSp>
      <p:sp>
        <p:nvSpPr>
          <p:cNvPr id="22" name="Google Shape;22;p3"/>
          <p:cNvSpPr/>
          <p:nvPr/>
        </p:nvSpPr>
        <p:spPr>
          <a:xfrm>
            <a:off x="737150" y="1681808"/>
            <a:ext cx="9375300" cy="5192100"/>
          </a:xfrm>
          <a:prstGeom prst="rect">
            <a:avLst/>
          </a:prstGeom>
          <a:solidFill>
            <a:srgbClr val="F3F3F3"/>
          </a:solidFill>
          <a:ln>
            <a:noFill/>
          </a:ln>
        </p:spPr>
        <p:txBody>
          <a:bodyPr spcFirstLastPara="1" wrap="square" lIns="130700" tIns="130700" rIns="130700" bIns="130700" anchor="ctr" anchorCtr="0">
            <a:noAutofit/>
          </a:bodyPr>
          <a:lstStyle/>
          <a:p>
            <a:pPr marL="0" lvl="0" indent="0" algn="l" rtl="0">
              <a:spcBef>
                <a:spcPts val="0"/>
              </a:spcBef>
              <a:spcAft>
                <a:spcPts val="0"/>
              </a:spcAft>
              <a:buNone/>
            </a:pPr>
            <a:endParaRPr/>
          </a:p>
        </p:txBody>
      </p:sp>
      <p:cxnSp>
        <p:nvCxnSpPr>
          <p:cNvPr id="23" name="Google Shape;23;p3"/>
          <p:cNvCxnSpPr/>
          <p:nvPr/>
        </p:nvCxnSpPr>
        <p:spPr>
          <a:xfrm rot="10800000" flipH="1">
            <a:off x="722949" y="6895109"/>
            <a:ext cx="9363000" cy="3600"/>
          </a:xfrm>
          <a:prstGeom prst="straightConnector1">
            <a:avLst/>
          </a:prstGeom>
          <a:noFill/>
          <a:ln w="38100" cap="flat" cmpd="sng">
            <a:solidFill>
              <a:srgbClr val="50505F"/>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4"/>
        <p:cNvGrpSpPr/>
        <p:nvPr/>
      </p:nvGrpSpPr>
      <p:grpSpPr>
        <a:xfrm>
          <a:off x="0" y="0"/>
          <a:ext cx="0" cy="0"/>
          <a:chOff x="0" y="0"/>
          <a:chExt cx="0" cy="0"/>
        </a:xfrm>
      </p:grpSpPr>
      <p:pic>
        <p:nvPicPr>
          <p:cNvPr id="25" name="Google Shape;25;p4"/>
          <p:cNvPicPr preferRelativeResize="0"/>
          <p:nvPr/>
        </p:nvPicPr>
        <p:blipFill>
          <a:blip r:embed="rId2">
            <a:alphaModFix/>
          </a:blip>
          <a:stretch>
            <a:fillRect/>
          </a:stretch>
        </p:blipFill>
        <p:spPr>
          <a:xfrm>
            <a:off x="-85841" y="2848894"/>
            <a:ext cx="1817533" cy="909036"/>
          </a:xfrm>
          <a:prstGeom prst="rect">
            <a:avLst/>
          </a:prstGeom>
          <a:noFill/>
          <a:ln>
            <a:noFill/>
          </a:ln>
        </p:spPr>
      </p:pic>
      <p:sp>
        <p:nvSpPr>
          <p:cNvPr id="26" name="Google Shape;26;p4"/>
          <p:cNvSpPr txBox="1"/>
          <p:nvPr/>
        </p:nvSpPr>
        <p:spPr>
          <a:xfrm>
            <a:off x="3075765" y="7174541"/>
            <a:ext cx="10776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lt1"/>
                </a:solidFill>
                <a:latin typeface="Roboto Slab"/>
                <a:ea typeface="Roboto Slab"/>
                <a:cs typeface="Roboto Slab"/>
                <a:sym typeface="Roboto Slab"/>
              </a:rPr>
              <a:t>PARA</a:t>
            </a:r>
            <a:endParaRPr sz="2100" b="1">
              <a:solidFill>
                <a:schemeClr val="lt1"/>
              </a:solidFill>
              <a:latin typeface="Roboto Slab"/>
              <a:ea typeface="Roboto Slab"/>
              <a:cs typeface="Roboto Slab"/>
              <a:sym typeface="Roboto Slab"/>
            </a:endParaRPr>
          </a:p>
          <a:p>
            <a:pPr marL="0" lvl="0" indent="0" algn="ctr" rtl="0">
              <a:spcBef>
                <a:spcPts val="0"/>
              </a:spcBef>
              <a:spcAft>
                <a:spcPts val="0"/>
              </a:spcAft>
              <a:buNone/>
            </a:pPr>
            <a:endParaRPr sz="2100" b="1">
              <a:solidFill>
                <a:schemeClr val="lt1"/>
              </a:solidFill>
              <a:latin typeface="Roboto Slab"/>
              <a:ea typeface="Roboto Slab"/>
              <a:cs typeface="Roboto Slab"/>
              <a:sym typeface="Roboto Slab"/>
            </a:endParaRPr>
          </a:p>
        </p:txBody>
      </p:sp>
      <p:sp>
        <p:nvSpPr>
          <p:cNvPr id="27" name="Google Shape;27;p4"/>
          <p:cNvSpPr txBox="1"/>
          <p:nvPr/>
        </p:nvSpPr>
        <p:spPr>
          <a:xfrm>
            <a:off x="1131626" y="7174541"/>
            <a:ext cx="18198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dk2"/>
                </a:solidFill>
                <a:latin typeface="Roboto Slab"/>
                <a:ea typeface="Roboto Slab"/>
                <a:cs typeface="Roboto Slab"/>
                <a:sym typeface="Roboto Slab"/>
              </a:rPr>
              <a:t>UNION</a:t>
            </a:r>
            <a:endParaRPr sz="2100" b="1">
              <a:solidFill>
                <a:schemeClr val="accent5"/>
              </a:solidFill>
              <a:latin typeface="Roboto Slab"/>
              <a:ea typeface="Roboto Slab"/>
              <a:cs typeface="Roboto Slab"/>
              <a:sym typeface="Roboto Slab"/>
            </a:endParaRPr>
          </a:p>
        </p:txBody>
      </p:sp>
      <p:sp>
        <p:nvSpPr>
          <p:cNvPr id="28" name="Google Shape;28;p4"/>
          <p:cNvSpPr txBox="1"/>
          <p:nvPr/>
        </p:nvSpPr>
        <p:spPr>
          <a:xfrm>
            <a:off x="-85841" y="7174541"/>
            <a:ext cx="12822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lt1"/>
                </a:solidFill>
                <a:latin typeface="Roboto Slab"/>
                <a:ea typeface="Roboto Slab"/>
                <a:cs typeface="Roboto Slab"/>
                <a:sym typeface="Roboto Slab"/>
              </a:rPr>
              <a:t>UPAZILLA</a:t>
            </a:r>
            <a:endParaRPr sz="2100" b="1">
              <a:solidFill>
                <a:schemeClr val="lt1"/>
              </a:solidFill>
              <a:latin typeface="Roboto Slab"/>
              <a:ea typeface="Roboto Slab"/>
              <a:cs typeface="Roboto Slab"/>
              <a:sym typeface="Roboto Slab"/>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03928" y="819365"/>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31" name="Google Shape;31;p5"/>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6"/>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34" name="Google Shape;34;p6"/>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35" name="Google Shape;35;p6"/>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a:solidFill>
                  <a:srgbClr val="888888"/>
                </a:solidFill>
                <a:latin typeface="Calibri"/>
                <a:ea typeface="Calibri"/>
                <a:cs typeface="Calibri"/>
                <a:sym typeface="Calibri"/>
              </a:defRPr>
            </a:lvl1pPr>
            <a:lvl2pPr marL="0" marR="0" lvl="1" indent="0" algn="r" rtl="0">
              <a:spcBef>
                <a:spcPts val="0"/>
              </a:spcBef>
              <a:buNone/>
              <a:defRPr sz="2100">
                <a:solidFill>
                  <a:srgbClr val="888888"/>
                </a:solidFill>
                <a:latin typeface="Calibri"/>
                <a:ea typeface="Calibri"/>
                <a:cs typeface="Calibri"/>
                <a:sym typeface="Calibri"/>
              </a:defRPr>
            </a:lvl2pPr>
            <a:lvl3pPr marL="0" marR="0" lvl="2" indent="0" algn="r" rtl="0">
              <a:spcBef>
                <a:spcPts val="0"/>
              </a:spcBef>
              <a:buNone/>
              <a:defRPr sz="2100">
                <a:solidFill>
                  <a:srgbClr val="888888"/>
                </a:solidFill>
                <a:latin typeface="Calibri"/>
                <a:ea typeface="Calibri"/>
                <a:cs typeface="Calibri"/>
                <a:sym typeface="Calibri"/>
              </a:defRPr>
            </a:lvl3pPr>
            <a:lvl4pPr marL="0" marR="0" lvl="3" indent="0" algn="r" rtl="0">
              <a:spcBef>
                <a:spcPts val="0"/>
              </a:spcBef>
              <a:buNone/>
              <a:defRPr sz="2100">
                <a:solidFill>
                  <a:srgbClr val="888888"/>
                </a:solidFill>
                <a:latin typeface="Calibri"/>
                <a:ea typeface="Calibri"/>
                <a:cs typeface="Calibri"/>
                <a:sym typeface="Calibri"/>
              </a:defRPr>
            </a:lvl4pPr>
            <a:lvl5pPr marL="0" marR="0" lvl="4" indent="0" algn="r" rtl="0">
              <a:spcBef>
                <a:spcPts val="0"/>
              </a:spcBef>
              <a:buNone/>
              <a:defRPr sz="2100">
                <a:solidFill>
                  <a:srgbClr val="888888"/>
                </a:solidFill>
                <a:latin typeface="Calibri"/>
                <a:ea typeface="Calibri"/>
                <a:cs typeface="Calibri"/>
                <a:sym typeface="Calibri"/>
              </a:defRPr>
            </a:lvl5pPr>
            <a:lvl6pPr marL="0" marR="0" lvl="5" indent="0" algn="r" rtl="0">
              <a:spcBef>
                <a:spcPts val="0"/>
              </a:spcBef>
              <a:buNone/>
              <a:defRPr sz="2100">
                <a:solidFill>
                  <a:srgbClr val="888888"/>
                </a:solidFill>
                <a:latin typeface="Calibri"/>
                <a:ea typeface="Calibri"/>
                <a:cs typeface="Calibri"/>
                <a:sym typeface="Calibri"/>
              </a:defRPr>
            </a:lvl6pPr>
            <a:lvl7pPr marL="0" marR="0" lvl="6" indent="0" algn="r" rtl="0">
              <a:spcBef>
                <a:spcPts val="0"/>
              </a:spcBef>
              <a:buNone/>
              <a:defRPr sz="2100">
                <a:solidFill>
                  <a:srgbClr val="888888"/>
                </a:solidFill>
                <a:latin typeface="Calibri"/>
                <a:ea typeface="Calibri"/>
                <a:cs typeface="Calibri"/>
                <a:sym typeface="Calibri"/>
              </a:defRPr>
            </a:lvl7pPr>
            <a:lvl8pPr marL="0" marR="0" lvl="7" indent="0" algn="r" rtl="0">
              <a:spcBef>
                <a:spcPts val="0"/>
              </a:spcBef>
              <a:buNone/>
              <a:defRPr sz="2100">
                <a:solidFill>
                  <a:srgbClr val="888888"/>
                </a:solidFill>
                <a:latin typeface="Calibri"/>
                <a:ea typeface="Calibri"/>
                <a:cs typeface="Calibri"/>
                <a:sym typeface="Calibri"/>
              </a:defRPr>
            </a:lvl8pPr>
            <a:lvl9pPr marL="0" marR="0" lvl="8" indent="0" algn="r" rtl="0">
              <a:spcBef>
                <a:spcPts val="0"/>
              </a:spcBef>
              <a:buNone/>
              <a:defRPr sz="21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11028" y="704168"/>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38" name="Google Shape;38;p7"/>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
        <p:nvSpPr>
          <p:cNvPr id="39" name="Google Shape;39;p7"/>
          <p:cNvSpPr txBox="1">
            <a:spLocks noGrp="1"/>
          </p:cNvSpPr>
          <p:nvPr>
            <p:ph type="sldNum" idx="12"/>
          </p:nvPr>
        </p:nvSpPr>
        <p:spPr>
          <a:xfrm>
            <a:off x="7579628" y="132497"/>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1700">
                <a:latin typeface="Roboto Condensed"/>
                <a:ea typeface="Roboto Condensed"/>
                <a:cs typeface="Roboto Condensed"/>
                <a:sym typeface="Roboto Condensed"/>
              </a:defRPr>
            </a:lvl1pPr>
            <a:lvl2pPr marL="0" marR="0" lvl="1" indent="0" algn="r" rtl="0">
              <a:spcBef>
                <a:spcPts val="0"/>
              </a:spcBef>
              <a:buNone/>
              <a:defRPr sz="1700">
                <a:latin typeface="Roboto Condensed"/>
                <a:ea typeface="Roboto Condensed"/>
                <a:cs typeface="Roboto Condensed"/>
                <a:sym typeface="Roboto Condensed"/>
              </a:defRPr>
            </a:lvl2pPr>
            <a:lvl3pPr marL="0" marR="0" lvl="2" indent="0" algn="r" rtl="0">
              <a:spcBef>
                <a:spcPts val="0"/>
              </a:spcBef>
              <a:buNone/>
              <a:defRPr sz="1700">
                <a:latin typeface="Roboto Condensed"/>
                <a:ea typeface="Roboto Condensed"/>
                <a:cs typeface="Roboto Condensed"/>
                <a:sym typeface="Roboto Condensed"/>
              </a:defRPr>
            </a:lvl3pPr>
            <a:lvl4pPr marL="0" marR="0" lvl="3" indent="0" algn="r" rtl="0">
              <a:spcBef>
                <a:spcPts val="0"/>
              </a:spcBef>
              <a:buNone/>
              <a:defRPr sz="1700">
                <a:latin typeface="Roboto Condensed"/>
                <a:ea typeface="Roboto Condensed"/>
                <a:cs typeface="Roboto Condensed"/>
                <a:sym typeface="Roboto Condensed"/>
              </a:defRPr>
            </a:lvl4pPr>
            <a:lvl5pPr marL="0" marR="0" lvl="4" indent="0" algn="r" rtl="0">
              <a:spcBef>
                <a:spcPts val="0"/>
              </a:spcBef>
              <a:buNone/>
              <a:defRPr sz="1700">
                <a:latin typeface="Roboto Condensed"/>
                <a:ea typeface="Roboto Condensed"/>
                <a:cs typeface="Roboto Condensed"/>
                <a:sym typeface="Roboto Condensed"/>
              </a:defRPr>
            </a:lvl5pPr>
            <a:lvl6pPr marL="0" marR="0" lvl="5" indent="0" algn="r" rtl="0">
              <a:spcBef>
                <a:spcPts val="0"/>
              </a:spcBef>
              <a:buNone/>
              <a:defRPr sz="1700">
                <a:latin typeface="Roboto Condensed"/>
                <a:ea typeface="Roboto Condensed"/>
                <a:cs typeface="Roboto Condensed"/>
                <a:sym typeface="Roboto Condensed"/>
              </a:defRPr>
            </a:lvl6pPr>
            <a:lvl7pPr marL="0" marR="0" lvl="6" indent="0" algn="r" rtl="0">
              <a:spcBef>
                <a:spcPts val="0"/>
              </a:spcBef>
              <a:buNone/>
              <a:defRPr sz="1700">
                <a:latin typeface="Roboto Condensed"/>
                <a:ea typeface="Roboto Condensed"/>
                <a:cs typeface="Roboto Condensed"/>
                <a:sym typeface="Roboto Condensed"/>
              </a:defRPr>
            </a:lvl7pPr>
            <a:lvl8pPr marL="0" marR="0" lvl="7" indent="0" algn="r" rtl="0">
              <a:spcBef>
                <a:spcPts val="0"/>
              </a:spcBef>
              <a:buNone/>
              <a:defRPr sz="1700">
                <a:latin typeface="Roboto Condensed"/>
                <a:ea typeface="Roboto Condensed"/>
                <a:cs typeface="Roboto Condensed"/>
                <a:sym typeface="Roboto Condensed"/>
              </a:defRPr>
            </a:lvl8pPr>
            <a:lvl9pPr marL="0" marR="0" lvl="8" indent="0" algn="r" rtl="0">
              <a:spcBef>
                <a:spcPts val="0"/>
              </a:spcBef>
              <a:buNone/>
              <a:defRPr sz="1700">
                <a:latin typeface="Roboto Condensed"/>
                <a:ea typeface="Roboto Condensed"/>
                <a:cs typeface="Roboto Condensed"/>
                <a:sym typeface="Roboto Condensed"/>
              </a:defRPr>
            </a:lvl9pPr>
          </a:lstStyle>
          <a:p>
            <a:pPr marL="0" lvl="0" indent="0" algn="r" rtl="0">
              <a:spcBef>
                <a:spcPts val="0"/>
              </a:spcBef>
              <a:spcAft>
                <a:spcPts val="0"/>
              </a:spcAft>
              <a:buNone/>
            </a:pPr>
            <a:r>
              <a:rPr lang="bn"/>
              <a:t>Deep Dive Toolkit  | SAPLING  | </a:t>
            </a:r>
            <a:fld id="{00000000-1234-1234-1234-123412341234}" type="slidenum">
              <a:rPr lang="bn">
                <a:solidFill>
                  <a:srgbClr val="888888"/>
                </a:solidFill>
              </a:rPr>
              <a:t>‹#›</a:t>
            </a:fld>
            <a:endParaRPr>
              <a:solidFill>
                <a:srgbClr val="888888"/>
              </a:solidFill>
            </a:endParaRPr>
          </a:p>
        </p:txBody>
      </p:sp>
      <p:cxnSp>
        <p:nvCxnSpPr>
          <p:cNvPr id="40" name="Google Shape;40;p7"/>
          <p:cNvCxnSpPr/>
          <p:nvPr/>
        </p:nvCxnSpPr>
        <p:spPr>
          <a:xfrm>
            <a:off x="839490" y="535128"/>
            <a:ext cx="9020400" cy="0"/>
          </a:xfrm>
          <a:prstGeom prst="straightConnector1">
            <a:avLst/>
          </a:prstGeom>
          <a:noFill/>
          <a:ln w="9525" cap="flat" cmpd="sng">
            <a:solidFill>
              <a:srgbClr val="434343"/>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7"/>
        <p:cNvGrpSpPr/>
        <p:nvPr/>
      </p:nvGrpSpPr>
      <p:grpSpPr>
        <a:xfrm>
          <a:off x="0" y="0"/>
          <a:ext cx="0" cy="0"/>
          <a:chOff x="0" y="0"/>
          <a:chExt cx="0" cy="0"/>
        </a:xfrm>
      </p:grpSpPr>
      <p:sp>
        <p:nvSpPr>
          <p:cNvPr id="48" name="Google Shape;48;p9"/>
          <p:cNvSpPr txBox="1">
            <a:spLocks noGrp="1"/>
          </p:cNvSpPr>
          <p:nvPr>
            <p:ph type="ctrTitle"/>
          </p:nvPr>
        </p:nvSpPr>
        <p:spPr>
          <a:xfrm>
            <a:off x="1059068" y="1818484"/>
            <a:ext cx="7708200" cy="29934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1"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49"/>
        <p:cNvGrpSpPr/>
        <p:nvPr/>
      </p:nvGrpSpPr>
      <p:grpSpPr>
        <a:xfrm>
          <a:off x="0" y="0"/>
          <a:ext cx="0" cy="0"/>
          <a:chOff x="0" y="0"/>
          <a:chExt cx="0" cy="0"/>
        </a:xfrm>
      </p:grpSpPr>
      <p:sp>
        <p:nvSpPr>
          <p:cNvPr id="50" name="Google Shape;50;p10"/>
          <p:cNvSpPr/>
          <p:nvPr/>
        </p:nvSpPr>
        <p:spPr>
          <a:xfrm>
            <a:off x="975207" y="1"/>
            <a:ext cx="87486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1" name="Google Shape;51;p10"/>
          <p:cNvCxnSpPr/>
          <p:nvPr/>
        </p:nvCxnSpPr>
        <p:spPr>
          <a:xfrm rot="10800000" flipH="1">
            <a:off x="975213" y="7222778"/>
            <a:ext cx="8748600" cy="3300"/>
          </a:xfrm>
          <a:prstGeom prst="straightConnector1">
            <a:avLst/>
          </a:prstGeom>
          <a:noFill/>
          <a:ln w="76200" cap="flat" cmpd="sng">
            <a:solidFill>
              <a:srgbClr val="50505F"/>
            </a:solidFill>
            <a:prstDash val="solid"/>
            <a:round/>
            <a:headEnd type="none" w="sm" len="sm"/>
            <a:tailEnd type="none" w="sm" len="sm"/>
          </a:ln>
        </p:spPr>
      </p:cxnSp>
      <p:pic>
        <p:nvPicPr>
          <p:cNvPr id="52" name="Google Shape;52;p10"/>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1 3">
  <p:cSld name="OBJECT_1_3">
    <p:spTree>
      <p:nvGrpSpPr>
        <p:cNvPr id="1" name="Shape 53"/>
        <p:cNvGrpSpPr/>
        <p:nvPr/>
      </p:nvGrpSpPr>
      <p:grpSpPr>
        <a:xfrm>
          <a:off x="0" y="0"/>
          <a:ext cx="0" cy="0"/>
          <a:chOff x="0" y="0"/>
          <a:chExt cx="0" cy="0"/>
        </a:xfrm>
      </p:grpSpPr>
      <p:sp>
        <p:nvSpPr>
          <p:cNvPr id="54" name="Google Shape;54;p11"/>
          <p:cNvSpPr/>
          <p:nvPr/>
        </p:nvSpPr>
        <p:spPr>
          <a:xfrm>
            <a:off x="975207" y="1"/>
            <a:ext cx="87486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5" name="Google Shape;55;p11"/>
          <p:cNvCxnSpPr/>
          <p:nvPr/>
        </p:nvCxnSpPr>
        <p:spPr>
          <a:xfrm rot="10800000" flipH="1">
            <a:off x="975213" y="7222778"/>
            <a:ext cx="8748600" cy="3300"/>
          </a:xfrm>
          <a:prstGeom prst="straightConnector1">
            <a:avLst/>
          </a:prstGeom>
          <a:noFill/>
          <a:ln w="76200" cap="flat" cmpd="sng">
            <a:solidFill>
              <a:srgbClr val="50505F"/>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5570" y="402500"/>
            <a:ext cx="9227700" cy="14607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2400"/>
              <a:buFont typeface="Alfa Slab One"/>
              <a:buNone/>
              <a:defRPr sz="7300" b="0" i="0" u="none" strike="noStrike" cap="none">
                <a:solidFill>
                  <a:schemeClr val="accent5"/>
                </a:solidFill>
                <a:latin typeface="Alfa Slab One"/>
                <a:ea typeface="Alfa Slab One"/>
                <a:cs typeface="Alfa Slab One"/>
                <a:sym typeface="Alfa Slab One"/>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7" name="Google Shape;7;p1"/>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527050" algn="l" rtl="0">
              <a:lnSpc>
                <a:spcPct val="90000"/>
              </a:lnSpc>
              <a:spcBef>
                <a:spcPts val="1700"/>
              </a:spcBef>
              <a:spcAft>
                <a:spcPts val="0"/>
              </a:spcAft>
              <a:buClr>
                <a:schemeClr val="dk1"/>
              </a:buClr>
              <a:buSzPts val="4700"/>
              <a:buFont typeface="Arial"/>
              <a:buChar char="•"/>
              <a:defRPr sz="4700" b="0" i="0" u="none" strike="noStrike" cap="none">
                <a:solidFill>
                  <a:schemeClr val="dk1"/>
                </a:solidFill>
                <a:latin typeface="Roboto"/>
                <a:ea typeface="Roboto"/>
                <a:cs typeface="Roboto"/>
                <a:sym typeface="Roboto"/>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Roboto"/>
                <a:ea typeface="Roboto"/>
                <a:cs typeface="Roboto"/>
                <a:sym typeface="Roboto"/>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Roboto"/>
                <a:ea typeface="Roboto"/>
                <a:cs typeface="Roboto"/>
                <a:sym typeface="Roboto"/>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Roboto"/>
                <a:ea typeface="Roboto"/>
                <a:cs typeface="Roboto"/>
                <a:sym typeface="Roboto"/>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Roboto"/>
                <a:ea typeface="Roboto"/>
                <a:cs typeface="Roboto"/>
                <a:sym typeface="Roboto"/>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b="0" i="0" u="none" strike="noStrike" cap="none">
                <a:solidFill>
                  <a:srgbClr val="888888"/>
                </a:solidFill>
                <a:latin typeface="Calibri"/>
                <a:ea typeface="Calibri"/>
                <a:cs typeface="Calibri"/>
                <a:sym typeface="Calibri"/>
              </a:defRPr>
            </a:lvl1pPr>
            <a:lvl2pPr marL="0" marR="0" lvl="1" indent="0" algn="r" rtl="0">
              <a:spcBef>
                <a:spcPts val="0"/>
              </a:spcBef>
              <a:buNone/>
              <a:defRPr sz="2100" b="0" i="0" u="none" strike="noStrike" cap="none">
                <a:solidFill>
                  <a:srgbClr val="888888"/>
                </a:solidFill>
                <a:latin typeface="Calibri"/>
                <a:ea typeface="Calibri"/>
                <a:cs typeface="Calibri"/>
                <a:sym typeface="Calibri"/>
              </a:defRPr>
            </a:lvl2pPr>
            <a:lvl3pPr marL="0" marR="0" lvl="2" indent="0" algn="r" rtl="0">
              <a:spcBef>
                <a:spcPts val="0"/>
              </a:spcBef>
              <a:buNone/>
              <a:defRPr sz="2100" b="0" i="0" u="none" strike="noStrike" cap="none">
                <a:solidFill>
                  <a:srgbClr val="888888"/>
                </a:solidFill>
                <a:latin typeface="Calibri"/>
                <a:ea typeface="Calibri"/>
                <a:cs typeface="Calibri"/>
                <a:sym typeface="Calibri"/>
              </a:defRPr>
            </a:lvl3pPr>
            <a:lvl4pPr marL="0" marR="0" lvl="3" indent="0" algn="r" rtl="0">
              <a:spcBef>
                <a:spcPts val="0"/>
              </a:spcBef>
              <a:buNone/>
              <a:defRPr sz="2100" b="0" i="0" u="none" strike="noStrike" cap="none">
                <a:solidFill>
                  <a:srgbClr val="888888"/>
                </a:solidFill>
                <a:latin typeface="Calibri"/>
                <a:ea typeface="Calibri"/>
                <a:cs typeface="Calibri"/>
                <a:sym typeface="Calibri"/>
              </a:defRPr>
            </a:lvl4pPr>
            <a:lvl5pPr marL="0" marR="0" lvl="4" indent="0" algn="r" rtl="0">
              <a:spcBef>
                <a:spcPts val="0"/>
              </a:spcBef>
              <a:buNone/>
              <a:defRPr sz="2100" b="0" i="0" u="none" strike="noStrike" cap="none">
                <a:solidFill>
                  <a:srgbClr val="888888"/>
                </a:solidFill>
                <a:latin typeface="Calibri"/>
                <a:ea typeface="Calibri"/>
                <a:cs typeface="Calibri"/>
                <a:sym typeface="Calibri"/>
              </a:defRPr>
            </a:lvl5pPr>
            <a:lvl6pPr marL="0" marR="0" lvl="5" indent="0" algn="r" rtl="0">
              <a:spcBef>
                <a:spcPts val="0"/>
              </a:spcBef>
              <a:buNone/>
              <a:defRPr sz="2100" b="0" i="0" u="none" strike="noStrike" cap="none">
                <a:solidFill>
                  <a:srgbClr val="888888"/>
                </a:solidFill>
                <a:latin typeface="Calibri"/>
                <a:ea typeface="Calibri"/>
                <a:cs typeface="Calibri"/>
                <a:sym typeface="Calibri"/>
              </a:defRPr>
            </a:lvl6pPr>
            <a:lvl7pPr marL="0" marR="0" lvl="6" indent="0" algn="r" rtl="0">
              <a:spcBef>
                <a:spcPts val="0"/>
              </a:spcBef>
              <a:buNone/>
              <a:defRPr sz="2100" b="0" i="0" u="none" strike="noStrike" cap="none">
                <a:solidFill>
                  <a:srgbClr val="888888"/>
                </a:solidFill>
                <a:latin typeface="Calibri"/>
                <a:ea typeface="Calibri"/>
                <a:cs typeface="Calibri"/>
                <a:sym typeface="Calibri"/>
              </a:defRPr>
            </a:lvl7pPr>
            <a:lvl8pPr marL="0" marR="0" lvl="7" indent="0" algn="r" rtl="0">
              <a:spcBef>
                <a:spcPts val="0"/>
              </a:spcBef>
              <a:buNone/>
              <a:defRPr sz="2100" b="0" i="0" u="none" strike="noStrike" cap="none">
                <a:solidFill>
                  <a:srgbClr val="888888"/>
                </a:solidFill>
                <a:latin typeface="Calibri"/>
                <a:ea typeface="Calibri"/>
                <a:cs typeface="Calibri"/>
                <a:sym typeface="Calibri"/>
              </a:defRPr>
            </a:lvl8pPr>
            <a:lvl9pPr marL="0" marR="0" lvl="8" indent="0" algn="r" rtl="0">
              <a:spcBef>
                <a:spcPts val="0"/>
              </a:spcBef>
              <a:buNone/>
              <a:defRPr sz="2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735577" y="602753"/>
            <a:ext cx="9227700" cy="337200"/>
          </a:xfrm>
          <a:prstGeom prst="rect">
            <a:avLst/>
          </a:prstGeom>
          <a:noFill/>
          <a:ln>
            <a:noFill/>
          </a:ln>
        </p:spPr>
        <p:txBody>
          <a:bodyPr spcFirstLastPara="1" wrap="square" lIns="170400" tIns="170400" rIns="170400" bIns="170400" anchor="ctr" anchorCtr="0">
            <a:noAutofit/>
          </a:bodyPr>
          <a:lstStyle>
            <a:lvl1pPr marR="0" lvl="0" algn="l" rtl="0">
              <a:lnSpc>
                <a:spcPct val="90000"/>
              </a:lnSpc>
              <a:spcBef>
                <a:spcPts val="0"/>
              </a:spcBef>
              <a:spcAft>
                <a:spcPts val="0"/>
              </a:spcAft>
              <a:buClr>
                <a:schemeClr val="dk2"/>
              </a:buClr>
              <a:buSzPts val="6200"/>
              <a:buFont typeface="Roboto Slab"/>
              <a:buNone/>
              <a:defRPr sz="6200" b="1" i="0" u="none" strike="noStrike" cap="none">
                <a:solidFill>
                  <a:schemeClr val="dk2"/>
                </a:solidFill>
                <a:latin typeface="Roboto Slab"/>
                <a:ea typeface="Roboto Slab"/>
                <a:cs typeface="Roboto Slab"/>
                <a:sym typeface="Roboto Slab"/>
              </a:defRPr>
            </a:lvl1pPr>
            <a:lvl2pPr lvl="1"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2pPr>
            <a:lvl3pPr lvl="2"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3pPr>
            <a:lvl4pPr lvl="3"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4pPr>
            <a:lvl5pPr lvl="4"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5pPr>
            <a:lvl6pPr lvl="5"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6pPr>
            <a:lvl7pPr lvl="6"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7pPr>
            <a:lvl8pPr lvl="7"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8pPr>
            <a:lvl9pPr lvl="8"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9pPr>
          </a:lstStyle>
          <a:p>
            <a:endParaRPr/>
          </a:p>
        </p:txBody>
      </p:sp>
      <p:sp>
        <p:nvSpPr>
          <p:cNvPr id="43" name="Google Shape;43;p8"/>
          <p:cNvSpPr txBox="1">
            <a:spLocks noGrp="1"/>
          </p:cNvSpPr>
          <p:nvPr>
            <p:ph type="body" idx="1"/>
          </p:nvPr>
        </p:nvSpPr>
        <p:spPr>
          <a:xfrm>
            <a:off x="735571" y="2012500"/>
            <a:ext cx="9227700" cy="4796700"/>
          </a:xfrm>
          <a:prstGeom prst="rect">
            <a:avLst/>
          </a:prstGeom>
          <a:noFill/>
          <a:ln>
            <a:noFill/>
          </a:ln>
        </p:spPr>
        <p:txBody>
          <a:bodyPr spcFirstLastPara="1" wrap="square" lIns="170400" tIns="170400" rIns="170400" bIns="170400" anchor="t" anchorCtr="0">
            <a:noAutofit/>
          </a:bodyPr>
          <a:lstStyle>
            <a:lvl1pPr marL="457200" marR="0" lvl="0" indent="-622300" algn="l" rtl="0">
              <a:lnSpc>
                <a:spcPct val="90000"/>
              </a:lnSpc>
              <a:spcBef>
                <a:spcPts val="2200"/>
              </a:spcBef>
              <a:spcAft>
                <a:spcPts val="0"/>
              </a:spcAft>
              <a:buClr>
                <a:srgbClr val="434343"/>
              </a:buClr>
              <a:buSzPts val="6200"/>
              <a:buFont typeface="Arial"/>
              <a:buChar char="•"/>
              <a:defRPr sz="6200" b="0" i="0" u="none" strike="noStrike" cap="none">
                <a:solidFill>
                  <a:srgbClr val="434343"/>
                </a:solidFill>
                <a:latin typeface="Roboto"/>
                <a:ea typeface="Roboto"/>
                <a:cs typeface="Roboto"/>
                <a:sym typeface="Roboto"/>
              </a:defRPr>
            </a:lvl1pPr>
            <a:lvl2pPr marL="914400" marR="0" lvl="1" indent="-558800" algn="l" rtl="0">
              <a:lnSpc>
                <a:spcPct val="90000"/>
              </a:lnSpc>
              <a:spcBef>
                <a:spcPts val="1000"/>
              </a:spcBef>
              <a:spcAft>
                <a:spcPts val="0"/>
              </a:spcAft>
              <a:buClr>
                <a:srgbClr val="434343"/>
              </a:buClr>
              <a:buSzPts val="5200"/>
              <a:buFont typeface="Arial"/>
              <a:buChar char="•"/>
              <a:defRPr sz="5200" b="0" i="0" u="none" strike="noStrike" cap="none">
                <a:solidFill>
                  <a:srgbClr val="434343"/>
                </a:solidFill>
                <a:latin typeface="Roboto"/>
                <a:ea typeface="Roboto"/>
                <a:cs typeface="Roboto"/>
                <a:sym typeface="Roboto"/>
              </a:defRPr>
            </a:lvl2pPr>
            <a:lvl3pPr marL="1371600" marR="0" lvl="2" indent="-501650" algn="l" rtl="0">
              <a:lnSpc>
                <a:spcPct val="90000"/>
              </a:lnSpc>
              <a:spcBef>
                <a:spcPts val="1000"/>
              </a:spcBef>
              <a:spcAft>
                <a:spcPts val="0"/>
              </a:spcAft>
              <a:buClr>
                <a:srgbClr val="434343"/>
              </a:buClr>
              <a:buSzPts val="4300"/>
              <a:buFont typeface="Arial"/>
              <a:buChar char="•"/>
              <a:defRPr sz="4300" b="0" i="0" u="none" strike="noStrike" cap="none">
                <a:solidFill>
                  <a:srgbClr val="434343"/>
                </a:solidFill>
                <a:latin typeface="Roboto"/>
                <a:ea typeface="Roboto"/>
                <a:cs typeface="Roboto"/>
                <a:sym typeface="Roboto"/>
              </a:defRPr>
            </a:lvl3pPr>
            <a:lvl4pPr marL="1828800" marR="0" lvl="3"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Roboto"/>
                <a:ea typeface="Roboto"/>
                <a:cs typeface="Roboto"/>
                <a:sym typeface="Roboto"/>
              </a:defRPr>
            </a:lvl4pPr>
            <a:lvl5pPr marL="2286000" marR="0" lvl="4"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Roboto"/>
                <a:ea typeface="Roboto"/>
                <a:cs typeface="Roboto"/>
                <a:sym typeface="Roboto"/>
              </a:defRPr>
            </a:lvl5pPr>
            <a:lvl6pPr marL="2743200" marR="0" lvl="5"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6pPr>
            <a:lvl7pPr marL="3200400" marR="0" lvl="6"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7pPr>
            <a:lvl8pPr marL="3657600" marR="0" lvl="7"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8pPr>
            <a:lvl9pPr marL="4114800" marR="0" lvl="8"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9pPr>
          </a:lstStyle>
          <a:p>
            <a:endParaRPr/>
          </a:p>
        </p:txBody>
      </p:sp>
      <p:sp>
        <p:nvSpPr>
          <p:cNvPr id="44" name="Google Shape;44;p8"/>
          <p:cNvSpPr txBox="1">
            <a:spLocks noGrp="1"/>
          </p:cNvSpPr>
          <p:nvPr>
            <p:ph type="dt" idx="10"/>
          </p:nvPr>
        </p:nvSpPr>
        <p:spPr>
          <a:xfrm>
            <a:off x="735571" y="7007000"/>
            <a:ext cx="2407800" cy="402900"/>
          </a:xfrm>
          <a:prstGeom prst="rect">
            <a:avLst/>
          </a:prstGeom>
          <a:noFill/>
          <a:ln>
            <a:noFill/>
          </a:ln>
        </p:spPr>
        <p:txBody>
          <a:bodyPr spcFirstLastPara="1" wrap="square" lIns="170400" tIns="170400" rIns="170400" bIns="170400" anchor="ctr" anchorCtr="0">
            <a:noAutofit/>
          </a:bodyPr>
          <a:lstStyle>
            <a:lvl1pPr marR="0" lvl="0" algn="l" rtl="0">
              <a:lnSpc>
                <a:spcPct val="100000"/>
              </a:lnSpc>
              <a:spcBef>
                <a:spcPts val="0"/>
              </a:spcBef>
              <a:spcAft>
                <a:spcPts val="0"/>
              </a:spcAft>
              <a:buClr>
                <a:srgbClr val="888888"/>
              </a:buClr>
              <a:buSzPts val="3100"/>
              <a:buFont typeface="Calibri"/>
              <a:buNone/>
              <a:defRPr sz="2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9pPr>
          </a:lstStyle>
          <a:p>
            <a:endParaRPr/>
          </a:p>
        </p:txBody>
      </p:sp>
      <p:sp>
        <p:nvSpPr>
          <p:cNvPr id="45" name="Google Shape;45;p8"/>
          <p:cNvSpPr txBox="1">
            <a:spLocks noGrp="1"/>
          </p:cNvSpPr>
          <p:nvPr>
            <p:ph type="ftr" idx="11"/>
          </p:nvPr>
        </p:nvSpPr>
        <p:spPr>
          <a:xfrm>
            <a:off x="3544111" y="7007000"/>
            <a:ext cx="3610500" cy="402900"/>
          </a:xfrm>
          <a:prstGeom prst="rect">
            <a:avLst/>
          </a:prstGeom>
          <a:noFill/>
          <a:ln>
            <a:noFill/>
          </a:ln>
        </p:spPr>
        <p:txBody>
          <a:bodyPr spcFirstLastPara="1" wrap="square" lIns="170400" tIns="170400" rIns="170400" bIns="170400" anchor="ctr" anchorCtr="0">
            <a:noAutofit/>
          </a:bodyPr>
          <a:lstStyle>
            <a:lvl1pPr marR="0" lvl="0" algn="ctr" rtl="0">
              <a:lnSpc>
                <a:spcPct val="100000"/>
              </a:lnSpc>
              <a:spcBef>
                <a:spcPts val="0"/>
              </a:spcBef>
              <a:spcAft>
                <a:spcPts val="0"/>
              </a:spcAft>
              <a:buClr>
                <a:srgbClr val="888888"/>
              </a:buClr>
              <a:buSzPts val="3100"/>
              <a:buFont typeface="Calibri"/>
              <a:buNone/>
              <a:defRPr sz="2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9pPr>
          </a:lstStyle>
          <a:p>
            <a:endParaRPr/>
          </a:p>
        </p:txBody>
      </p:sp>
      <p:sp>
        <p:nvSpPr>
          <p:cNvPr id="46" name="Google Shape;46;p8"/>
          <p:cNvSpPr txBox="1">
            <a:spLocks noGrp="1"/>
          </p:cNvSpPr>
          <p:nvPr>
            <p:ph type="sldNum" idx="12"/>
          </p:nvPr>
        </p:nvSpPr>
        <p:spPr>
          <a:xfrm>
            <a:off x="7556311" y="7007000"/>
            <a:ext cx="2407800" cy="402900"/>
          </a:xfrm>
          <a:prstGeom prst="rect">
            <a:avLst/>
          </a:prstGeom>
          <a:noFill/>
          <a:ln>
            <a:noFill/>
          </a:ln>
        </p:spPr>
        <p:txBody>
          <a:bodyPr spcFirstLastPara="1" wrap="square" lIns="197825" tIns="98875" rIns="197825" bIns="98875" anchor="ctr" anchorCtr="0">
            <a:noAutofit/>
          </a:bodyPr>
          <a:lstStyle>
            <a:lvl1pPr marL="0" marR="0" lvl="0"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docs.google.com/document/d/1FHlG0jLsYtQy6XRvOLeMdX65jNPQXalyFBWgrgyhTEw/edit#heading=h.rpy7djz6ep6r"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aterforwomen.uts.edu.au/qualkit/" TargetMode="External"/><Relationship Id="rId5" Type="http://schemas.openxmlformats.org/officeDocument/2006/relationships/hyperlink" Target="https://docs.google.com/document/d/1J3oyIXfiL7izji3wuPdRE--P-0c1OorbKH9HlK3EgpU/edit#heading=h.rpy7djz6ep6r" TargetMode="External"/><Relationship Id="rId10" Type="http://schemas.openxmlformats.org/officeDocument/2006/relationships/image" Target="../media/image6.png"/><Relationship Id="rId4" Type="http://schemas.openxmlformats.org/officeDocument/2006/relationships/hyperlink" Target="https://docs.google.com/document/d/1fxPK-2So4xlnvKTxRl-F4iZlNEEtEFPjsQzioEjzLOQ/edit" TargetMode="Externa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docs.google.com/document/d/16o4jH3FDEe1TfqjlQWBPe7MIFNHlQAtkAhB2sJMXqhk/edit" TargetMode="External"/><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hyperlink" Target="https://docs.google.com/document/d/1DJnrkeM6JEjpSzzsjaCET1IUbXRZIuLmyLeIJTfveCw/edit" TargetMode="Externa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5" name="Google Shape;565;p52"/>
          <p:cNvSpPr txBox="1"/>
          <p:nvPr/>
        </p:nvSpPr>
        <p:spPr>
          <a:xfrm>
            <a:off x="7597198" y="267525"/>
            <a:ext cx="2712000" cy="565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1600" b="1" dirty="0" smtClean="0">
                <a:solidFill>
                  <a:schemeClr val="dk1"/>
                </a:solidFill>
                <a:latin typeface="Roboto"/>
                <a:ea typeface="Roboto"/>
                <a:cs typeface="Roboto"/>
                <a:sym typeface="Roboto"/>
              </a:rPr>
              <a:t>CCH </a:t>
            </a:r>
            <a:r>
              <a:rPr lang="fr" sz="1600" b="1" dirty="0">
                <a:solidFill>
                  <a:schemeClr val="dk1"/>
                </a:solidFill>
                <a:latin typeface="Roboto"/>
                <a:ea typeface="Roboto"/>
                <a:cs typeface="Roboto"/>
                <a:sym typeface="Roboto"/>
              </a:rPr>
              <a:t>pour </a:t>
            </a:r>
            <a:r>
              <a:rPr lang="fr" sz="1600" b="1" dirty="0" smtClean="0">
                <a:solidFill>
                  <a:schemeClr val="dk1"/>
                </a:solidFill>
                <a:latin typeface="Roboto"/>
                <a:ea typeface="Roboto"/>
                <a:cs typeface="Roboto"/>
                <a:sym typeface="Roboto"/>
              </a:rPr>
              <a:t>le WASH</a:t>
            </a:r>
            <a:endParaRPr sz="1600" dirty="0">
              <a:solidFill>
                <a:schemeClr val="dk1"/>
              </a:solidFill>
              <a:latin typeface="Roboto"/>
              <a:ea typeface="Roboto"/>
              <a:cs typeface="Roboto"/>
              <a:sym typeface="Roboto"/>
            </a:endParaRPr>
          </a:p>
        </p:txBody>
      </p:sp>
      <p:sp>
        <p:nvSpPr>
          <p:cNvPr id="566" name="Google Shape;566;p52"/>
          <p:cNvSpPr txBox="1"/>
          <p:nvPr/>
        </p:nvSpPr>
        <p:spPr>
          <a:xfrm>
            <a:off x="753150" y="554625"/>
            <a:ext cx="4569964"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200" b="1" dirty="0">
                <a:solidFill>
                  <a:schemeClr val="dk1"/>
                </a:solidFill>
                <a:latin typeface="Roboto"/>
                <a:ea typeface="Roboto"/>
                <a:cs typeface="Roboto"/>
                <a:sym typeface="Roboto"/>
              </a:rPr>
              <a:t>ÉNONCÉS </a:t>
            </a:r>
            <a:r>
              <a:rPr lang="fr" sz="2200" b="1" dirty="0" smtClean="0">
                <a:solidFill>
                  <a:schemeClr val="dk1"/>
                </a:solidFill>
                <a:latin typeface="Roboto"/>
                <a:ea typeface="Roboto"/>
                <a:cs typeface="Roboto"/>
                <a:sym typeface="Roboto"/>
              </a:rPr>
              <a:t>DES CONNAISSANCES</a:t>
            </a:r>
            <a:endParaRPr sz="2200" b="1" dirty="0">
              <a:solidFill>
                <a:schemeClr val="dk1"/>
              </a:solidFill>
              <a:latin typeface="Roboto"/>
              <a:ea typeface="Roboto"/>
              <a:cs typeface="Roboto"/>
              <a:sym typeface="Roboto"/>
            </a:endParaRPr>
          </a:p>
        </p:txBody>
      </p:sp>
      <p:sp>
        <p:nvSpPr>
          <p:cNvPr id="567" name="Google Shape;567;p52"/>
          <p:cNvSpPr/>
          <p:nvPr/>
        </p:nvSpPr>
        <p:spPr>
          <a:xfrm>
            <a:off x="307350" y="1226822"/>
            <a:ext cx="5451600" cy="1120500"/>
          </a:xfrm>
          <a:prstGeom prst="rect">
            <a:avLst/>
          </a:prstGeom>
          <a:noFill/>
          <a:ln>
            <a:noFill/>
          </a:ln>
        </p:spPr>
        <p:txBody>
          <a:bodyPr spcFirstLastPara="1" wrap="square" lIns="91425" tIns="91425" rIns="737975" bIns="91425" anchor="ctr" anchorCtr="0">
            <a:noAutofit/>
          </a:bodyPr>
          <a:lstStyle/>
          <a:p>
            <a:pPr marL="0" lvl="0" indent="0" algn="l" rtl="0">
              <a:lnSpc>
                <a:spcPct val="115000"/>
              </a:lnSpc>
              <a:spcBef>
                <a:spcPts val="0"/>
              </a:spcBef>
              <a:spcAft>
                <a:spcPts val="0"/>
              </a:spcAft>
              <a:buNone/>
            </a:pPr>
            <a:r>
              <a:rPr lang="fr" sz="1100" dirty="0">
                <a:solidFill>
                  <a:schemeClr val="dk1"/>
                </a:solidFill>
                <a:latin typeface="Roboto"/>
                <a:ea typeface="Roboto"/>
                <a:cs typeface="Roboto"/>
                <a:sym typeface="Roboto"/>
              </a:rPr>
              <a:t>Alors que les données, les résultats et les observations décrivent les faits, les comportements et les décisions au niveau de la surface, les idées vont plus loin pour décrire la motivation et la signification plus profondes derrière </a:t>
            </a:r>
            <a:r>
              <a:rPr lang="fr" sz="1100" b="1" i="1" dirty="0">
                <a:solidFill>
                  <a:schemeClr val="dk1"/>
                </a:solidFill>
                <a:latin typeface="Roboto"/>
                <a:ea typeface="Roboto"/>
                <a:cs typeface="Roboto"/>
                <a:sym typeface="Roboto"/>
              </a:rPr>
              <a:t>pourquoi</a:t>
            </a:r>
            <a:r>
              <a:rPr lang="fr" sz="1100" b="1" dirty="0">
                <a:solidFill>
                  <a:schemeClr val="dk1"/>
                </a:solidFill>
                <a:latin typeface="Roboto"/>
                <a:ea typeface="Roboto"/>
                <a:cs typeface="Roboto"/>
                <a:sym typeface="Roboto"/>
              </a:rPr>
              <a:t> </a:t>
            </a:r>
            <a:r>
              <a:rPr lang="fr" sz="1100" dirty="0">
                <a:solidFill>
                  <a:schemeClr val="dk1"/>
                </a:solidFill>
                <a:latin typeface="Roboto"/>
                <a:ea typeface="Roboto"/>
                <a:cs typeface="Roboto"/>
                <a:sym typeface="Roboto"/>
              </a:rPr>
              <a:t>les gens se comportent, se sentent et agissent comme ils le font.</a:t>
            </a:r>
            <a:endParaRPr sz="1100" dirty="0">
              <a:solidFill>
                <a:srgbClr val="181818"/>
              </a:solidFill>
              <a:latin typeface="Roboto"/>
              <a:ea typeface="Roboto"/>
              <a:cs typeface="Roboto"/>
              <a:sym typeface="Roboto"/>
            </a:endParaRPr>
          </a:p>
        </p:txBody>
      </p:sp>
      <p:sp>
        <p:nvSpPr>
          <p:cNvPr id="568" name="Google Shape;568;p52"/>
          <p:cNvSpPr/>
          <p:nvPr/>
        </p:nvSpPr>
        <p:spPr>
          <a:xfrm>
            <a:off x="307350" y="2628275"/>
            <a:ext cx="5115600" cy="8460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15000"/>
              </a:lnSpc>
              <a:spcBef>
                <a:spcPts val="0"/>
              </a:spcBef>
              <a:spcAft>
                <a:spcPts val="0"/>
              </a:spcAft>
              <a:buNone/>
            </a:pPr>
            <a:r>
              <a:rPr lang="fr" sz="1100" b="1">
                <a:solidFill>
                  <a:srgbClr val="0C4E5A"/>
                </a:solidFill>
                <a:latin typeface="Roboto"/>
                <a:ea typeface="Roboto"/>
                <a:cs typeface="Roboto"/>
                <a:sym typeface="Roboto"/>
              </a:rPr>
              <a:t>OBJECTIF</a:t>
            </a:r>
            <a:endParaRPr sz="1100" b="1">
              <a:solidFill>
                <a:srgbClr val="0C4E5A"/>
              </a:solidFill>
              <a:latin typeface="Roboto"/>
              <a:ea typeface="Roboto"/>
              <a:cs typeface="Roboto"/>
              <a:sym typeface="Roboto"/>
            </a:endParaRPr>
          </a:p>
          <a:p>
            <a:pPr marL="0" lvl="0" indent="0" algn="l" rtl="0">
              <a:lnSpc>
                <a:spcPct val="115000"/>
              </a:lnSpc>
              <a:spcBef>
                <a:spcPts val="0"/>
              </a:spcBef>
              <a:spcAft>
                <a:spcPts val="0"/>
              </a:spcAft>
              <a:buNone/>
            </a:pPr>
            <a:r>
              <a:rPr lang="fr" sz="1100">
                <a:solidFill>
                  <a:srgbClr val="181818"/>
                </a:solidFill>
                <a:latin typeface="Roboto"/>
                <a:ea typeface="Roboto"/>
                <a:cs typeface="Roboto"/>
                <a:sym typeface="Roboto"/>
              </a:rPr>
              <a:t>Les déclarations perspicaces aident à raconter l'histoire de la </a:t>
            </a:r>
            <a:r>
              <a:rPr lang="fr" sz="1100" b="1" i="1">
                <a:solidFill>
                  <a:srgbClr val="181818"/>
                </a:solidFill>
                <a:latin typeface="Roboto"/>
                <a:ea typeface="Roboto"/>
                <a:cs typeface="Roboto"/>
                <a:sym typeface="Roboto"/>
              </a:rPr>
              <a:t>raison pour laquelle </a:t>
            </a:r>
            <a:r>
              <a:rPr lang="fr" sz="1100">
                <a:solidFill>
                  <a:srgbClr val="181818"/>
                </a:solidFill>
                <a:latin typeface="Roboto"/>
                <a:ea typeface="Roboto"/>
                <a:cs typeface="Roboto"/>
                <a:sym typeface="Roboto"/>
              </a:rPr>
              <a:t>les gens se sentent et agissent comme ils le font.</a:t>
            </a:r>
            <a:endParaRPr sz="1100">
              <a:solidFill>
                <a:schemeClr val="accent2"/>
              </a:solidFill>
              <a:latin typeface="Roboto"/>
              <a:ea typeface="Roboto"/>
              <a:cs typeface="Roboto"/>
              <a:sym typeface="Roboto"/>
            </a:endParaRPr>
          </a:p>
        </p:txBody>
      </p:sp>
      <p:sp>
        <p:nvSpPr>
          <p:cNvPr id="569" name="Google Shape;569;p52"/>
          <p:cNvSpPr/>
          <p:nvPr/>
        </p:nvSpPr>
        <p:spPr>
          <a:xfrm>
            <a:off x="307350" y="3642163"/>
            <a:ext cx="5115600" cy="11832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fr" sz="1100" b="1" dirty="0">
                <a:solidFill>
                  <a:srgbClr val="0C4E5A"/>
                </a:solidFill>
                <a:latin typeface="Roboto"/>
                <a:ea typeface="Roboto"/>
                <a:cs typeface="Roboto"/>
                <a:sym typeface="Roboto"/>
              </a:rPr>
              <a:t>CONNEXION </a:t>
            </a:r>
            <a:r>
              <a:rPr lang="fr" sz="1100" b="1" dirty="0" smtClean="0">
                <a:solidFill>
                  <a:srgbClr val="0C4E5A"/>
                </a:solidFill>
                <a:latin typeface="Roboto"/>
                <a:ea typeface="Roboto"/>
                <a:cs typeface="Roboto"/>
                <a:sym typeface="Roboto"/>
              </a:rPr>
              <a:t>WASH-CCH</a:t>
            </a:r>
            <a:endParaRPr sz="1100" b="1" dirty="0">
              <a:solidFill>
                <a:srgbClr val="0C4E5A"/>
              </a:solidFill>
              <a:latin typeface="Roboto"/>
              <a:ea typeface="Roboto"/>
              <a:cs typeface="Roboto"/>
              <a:sym typeface="Roboto"/>
            </a:endParaRPr>
          </a:p>
          <a:p>
            <a:pPr marL="0" lvl="0" indent="0" algn="l" rtl="0">
              <a:lnSpc>
                <a:spcPct val="115000"/>
              </a:lnSpc>
              <a:spcBef>
                <a:spcPts val="600"/>
              </a:spcBef>
              <a:spcAft>
                <a:spcPts val="0"/>
              </a:spcAft>
              <a:buNone/>
            </a:pPr>
            <a:r>
              <a:rPr lang="fr" sz="1100" dirty="0">
                <a:solidFill>
                  <a:schemeClr val="dk1"/>
                </a:solidFill>
                <a:latin typeface="Roboto"/>
                <a:ea typeface="Roboto"/>
                <a:cs typeface="Roboto"/>
                <a:sym typeface="Roboto"/>
              </a:rPr>
              <a:t>La création d'énoncés de </a:t>
            </a:r>
            <a:r>
              <a:rPr lang="fr" sz="1100" dirty="0" smtClean="0">
                <a:solidFill>
                  <a:schemeClr val="dk1"/>
                </a:solidFill>
                <a:latin typeface="Roboto"/>
                <a:ea typeface="Roboto"/>
                <a:cs typeface="Roboto"/>
                <a:sym typeface="Roboto"/>
              </a:rPr>
              <a:t>connaissances permet </a:t>
            </a:r>
            <a:r>
              <a:rPr lang="fr" sz="1100" dirty="0">
                <a:solidFill>
                  <a:schemeClr val="dk1"/>
                </a:solidFill>
                <a:latin typeface="Roboto"/>
                <a:ea typeface="Roboto"/>
                <a:cs typeface="Roboto"/>
                <a:sym typeface="Roboto"/>
              </a:rPr>
              <a:t>aux praticiens WASH de fonder leurs idées et leurs solutions sur une compréhension commune des motivations, des problèmes et des défis réels auxquels les gens sont confrontés, plutôt que sur ce que les praticiens observent ou croient être vrai.</a:t>
            </a:r>
            <a:endParaRPr sz="1100" dirty="0">
              <a:solidFill>
                <a:schemeClr val="dk1"/>
              </a:solidFill>
              <a:latin typeface="Roboto"/>
              <a:ea typeface="Roboto"/>
              <a:cs typeface="Roboto"/>
              <a:sym typeface="Roboto"/>
            </a:endParaRPr>
          </a:p>
        </p:txBody>
      </p:sp>
      <p:sp>
        <p:nvSpPr>
          <p:cNvPr id="570" name="Google Shape;570;p52"/>
          <p:cNvSpPr/>
          <p:nvPr/>
        </p:nvSpPr>
        <p:spPr>
          <a:xfrm>
            <a:off x="307350" y="4983375"/>
            <a:ext cx="5115600" cy="9702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fr" sz="1100" b="1" dirty="0" smtClean="0">
                <a:solidFill>
                  <a:srgbClr val="0C4E5A"/>
                </a:solidFill>
                <a:latin typeface="Roboto"/>
                <a:ea typeface="Roboto"/>
                <a:cs typeface="Roboto"/>
                <a:sym typeface="Roboto"/>
              </a:rPr>
              <a:t>DUREE</a:t>
            </a:r>
            <a:endParaRPr sz="1100" b="1" dirty="0">
              <a:solidFill>
                <a:srgbClr val="0C4E5A"/>
              </a:solidFill>
              <a:latin typeface="Roboto"/>
              <a:ea typeface="Roboto"/>
              <a:cs typeface="Roboto"/>
              <a:sym typeface="Roboto"/>
            </a:endParaRPr>
          </a:p>
          <a:p>
            <a:pPr marL="0" lvl="0" indent="0" algn="l" rtl="0">
              <a:lnSpc>
                <a:spcPct val="115000"/>
              </a:lnSpc>
              <a:spcBef>
                <a:spcPts val="600"/>
              </a:spcBef>
              <a:spcAft>
                <a:spcPts val="0"/>
              </a:spcAft>
              <a:buClr>
                <a:schemeClr val="dk1"/>
              </a:buClr>
              <a:buSzPts val="1100"/>
              <a:buFont typeface="Arial"/>
              <a:buNone/>
            </a:pPr>
            <a:r>
              <a:rPr lang="fr" sz="1100" dirty="0" smtClean="0">
                <a:solidFill>
                  <a:srgbClr val="181818"/>
                </a:solidFill>
                <a:latin typeface="Roboto"/>
                <a:ea typeface="Roboto"/>
                <a:cs typeface="Roboto"/>
                <a:sym typeface="Roboto"/>
              </a:rPr>
              <a:t>Sommaire </a:t>
            </a:r>
            <a:r>
              <a:rPr lang="fr" sz="1100" dirty="0">
                <a:solidFill>
                  <a:srgbClr val="181818"/>
                </a:solidFill>
                <a:latin typeface="Roboto"/>
                <a:ea typeface="Roboto"/>
                <a:cs typeface="Roboto"/>
                <a:sym typeface="Roboto"/>
              </a:rPr>
              <a:t>: 1 heure</a:t>
            </a:r>
            <a:endParaRPr sz="1100" dirty="0">
              <a:solidFill>
                <a:srgbClr val="181818"/>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fr" sz="1100" dirty="0">
                <a:solidFill>
                  <a:srgbClr val="181818"/>
                </a:solidFill>
                <a:latin typeface="Roboto"/>
                <a:ea typeface="Roboto"/>
                <a:cs typeface="Roboto"/>
                <a:sym typeface="Roboto"/>
              </a:rPr>
              <a:t>Approfondi : 1 jour ou plus (la création d'énoncés précis et puissants peut prendre du temps !)</a:t>
            </a:r>
            <a:endParaRPr sz="1100" dirty="0">
              <a:solidFill>
                <a:srgbClr val="181818"/>
              </a:solidFill>
              <a:latin typeface="Roboto"/>
              <a:ea typeface="Roboto"/>
              <a:cs typeface="Roboto"/>
              <a:sym typeface="Roboto"/>
            </a:endParaRPr>
          </a:p>
        </p:txBody>
      </p:sp>
      <p:sp>
        <p:nvSpPr>
          <p:cNvPr id="571" name="Google Shape;571;p52"/>
          <p:cNvSpPr/>
          <p:nvPr/>
        </p:nvSpPr>
        <p:spPr>
          <a:xfrm>
            <a:off x="307350" y="6111725"/>
            <a:ext cx="5115600" cy="8460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fr" sz="1100" b="1" dirty="0" smtClean="0">
                <a:solidFill>
                  <a:srgbClr val="0C4E5A"/>
                </a:solidFill>
                <a:latin typeface="Roboto"/>
                <a:ea typeface="Roboto"/>
                <a:cs typeface="Roboto"/>
                <a:sym typeface="Roboto"/>
              </a:rPr>
              <a:t>SUPPORTS</a:t>
            </a:r>
            <a:endParaRPr sz="1100" b="1" dirty="0">
              <a:solidFill>
                <a:srgbClr val="0C4E5A"/>
              </a:solidFill>
              <a:latin typeface="Roboto"/>
              <a:ea typeface="Roboto"/>
              <a:cs typeface="Roboto"/>
              <a:sym typeface="Roboto"/>
            </a:endParaRPr>
          </a:p>
          <a:p>
            <a:pPr marL="457200" lvl="0" indent="-298450" algn="l" rtl="0">
              <a:lnSpc>
                <a:spcPct val="120000"/>
              </a:lnSpc>
              <a:spcBef>
                <a:spcPts val="600"/>
              </a:spcBef>
              <a:spcAft>
                <a:spcPts val="0"/>
              </a:spcAft>
              <a:buClr>
                <a:schemeClr val="dk2"/>
              </a:buClr>
              <a:buSzPts val="1100"/>
              <a:buFont typeface="Roboto"/>
              <a:buChar char="●"/>
            </a:pPr>
            <a:r>
              <a:rPr lang="fr" sz="1100" dirty="0" smtClean="0">
                <a:solidFill>
                  <a:schemeClr val="dk2"/>
                </a:solidFill>
                <a:latin typeface="Roboto"/>
                <a:ea typeface="Roboto"/>
                <a:cs typeface="Roboto"/>
                <a:sym typeface="Roboto"/>
              </a:rPr>
              <a:t>PAPILLONS ADHESIFS OU </a:t>
            </a:r>
            <a:r>
              <a:rPr lang="fr" sz="1100" dirty="0">
                <a:solidFill>
                  <a:schemeClr val="dk2"/>
                </a:solidFill>
                <a:latin typeface="Roboto"/>
                <a:ea typeface="Roboto"/>
                <a:cs typeface="Roboto"/>
                <a:sym typeface="Roboto"/>
              </a:rPr>
              <a:t>PAPIER</a:t>
            </a:r>
            <a:endParaRPr sz="1100" dirty="0">
              <a:solidFill>
                <a:schemeClr val="dk2"/>
              </a:solidFill>
              <a:latin typeface="Roboto"/>
              <a:ea typeface="Roboto"/>
              <a:cs typeface="Roboto"/>
              <a:sym typeface="Roboto"/>
            </a:endParaRPr>
          </a:p>
          <a:p>
            <a:pPr marL="457200" lvl="0" indent="-298450" algn="l" rtl="0">
              <a:lnSpc>
                <a:spcPct val="120000"/>
              </a:lnSpc>
              <a:spcBef>
                <a:spcPts val="0"/>
              </a:spcBef>
              <a:spcAft>
                <a:spcPts val="0"/>
              </a:spcAft>
              <a:buClr>
                <a:schemeClr val="dk2"/>
              </a:buClr>
              <a:buSzPts val="1100"/>
              <a:buFont typeface="Roboto"/>
              <a:buChar char="●"/>
            </a:pPr>
            <a:r>
              <a:rPr lang="fr" sz="1100" dirty="0">
                <a:solidFill>
                  <a:schemeClr val="dk2"/>
                </a:solidFill>
                <a:latin typeface="Roboto"/>
                <a:ea typeface="Roboto"/>
                <a:cs typeface="Roboto"/>
                <a:sym typeface="Roboto"/>
              </a:rPr>
              <a:t>STYLOS OU CRAYONS</a:t>
            </a:r>
            <a:endParaRPr sz="1100" dirty="0">
              <a:solidFill>
                <a:schemeClr val="dk2"/>
              </a:solidFill>
              <a:latin typeface="Roboto"/>
              <a:ea typeface="Roboto"/>
              <a:cs typeface="Roboto"/>
              <a:sym typeface="Roboto"/>
            </a:endParaRPr>
          </a:p>
        </p:txBody>
      </p:sp>
      <p:sp>
        <p:nvSpPr>
          <p:cNvPr id="572" name="Google Shape;572;p52"/>
          <p:cNvSpPr txBox="1"/>
          <p:nvPr/>
        </p:nvSpPr>
        <p:spPr>
          <a:xfrm>
            <a:off x="5553050" y="800825"/>
            <a:ext cx="5050736" cy="6156900"/>
          </a:xfrm>
          <a:prstGeom prst="rect">
            <a:avLst/>
          </a:prstGeom>
          <a:noFill/>
          <a:ln>
            <a:noFill/>
          </a:ln>
        </p:spPr>
        <p:txBody>
          <a:bodyPr spcFirstLastPara="1" wrap="square" lIns="90000" tIns="91425" rIns="91425" bIns="91425" anchor="t" anchorCtr="0">
            <a:noAutofit/>
          </a:bodyPr>
          <a:lstStyle/>
          <a:p>
            <a:pPr marL="0" lvl="0" indent="0" algn="just" rtl="0">
              <a:lnSpc>
                <a:spcPct val="150000"/>
              </a:lnSpc>
              <a:spcBef>
                <a:spcPts val="0"/>
              </a:spcBef>
              <a:spcAft>
                <a:spcPts val="0"/>
              </a:spcAft>
              <a:buClr>
                <a:srgbClr val="000000"/>
              </a:buClr>
              <a:buSzPts val="1100"/>
              <a:buFont typeface="Arial"/>
              <a:buNone/>
            </a:pPr>
            <a:r>
              <a:rPr lang="fr" sz="1100" b="1" dirty="0" smtClean="0">
                <a:solidFill>
                  <a:srgbClr val="0C4E5A"/>
                </a:solidFill>
                <a:latin typeface="Roboto"/>
                <a:ea typeface="Roboto"/>
                <a:cs typeface="Roboto"/>
                <a:sym typeface="Roboto"/>
              </a:rPr>
              <a:t>ETAPES</a:t>
            </a:r>
            <a:endParaRPr sz="1100" b="1" dirty="0">
              <a:solidFill>
                <a:srgbClr val="0C4E5A"/>
              </a:solidFill>
              <a:latin typeface="Roboto"/>
              <a:ea typeface="Roboto"/>
              <a:cs typeface="Roboto"/>
              <a:sym typeface="Roboto"/>
            </a:endParaRPr>
          </a:p>
          <a:p>
            <a:pPr marL="457200" lvl="0" indent="-298450" algn="l" rtl="0">
              <a:lnSpc>
                <a:spcPct val="115000"/>
              </a:lnSpc>
              <a:spcBef>
                <a:spcPts val="600"/>
              </a:spcBef>
              <a:spcAft>
                <a:spcPts val="0"/>
              </a:spcAft>
              <a:buClr>
                <a:schemeClr val="dk1"/>
              </a:buClr>
              <a:buSzPts val="1100"/>
              <a:buFont typeface="Roboto"/>
              <a:buAutoNum type="arabicPeriod"/>
            </a:pPr>
            <a:r>
              <a:rPr lang="fr" sz="1100" b="1" dirty="0">
                <a:solidFill>
                  <a:srgbClr val="181818"/>
                </a:solidFill>
                <a:latin typeface="Roboto"/>
                <a:ea typeface="Roboto"/>
                <a:cs typeface="Roboto"/>
                <a:sym typeface="Roboto"/>
              </a:rPr>
              <a:t>Identifiez les modèles et les thèmes les plus importants à partir de vos découvertes </a:t>
            </a:r>
            <a:r>
              <a:rPr lang="fr" sz="1100" dirty="0">
                <a:solidFill>
                  <a:srgbClr val="181818"/>
                </a:solidFill>
                <a:latin typeface="Roboto"/>
                <a:ea typeface="Roboto"/>
                <a:cs typeface="Roboto"/>
                <a:sym typeface="Roboto"/>
              </a:rPr>
              <a:t>. Passez en revue vos découvertes (après la </a:t>
            </a:r>
            <a:r>
              <a:rPr lang="fr" sz="1100" u="sng" dirty="0">
                <a:solidFill>
                  <a:srgbClr val="1155CC"/>
                </a:solidFill>
                <a:latin typeface="Roboto"/>
                <a:ea typeface="Roboto"/>
                <a:cs typeface="Roboto"/>
                <a:sym typeface="Robo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narration </a:t>
            </a:r>
            <a:r>
              <a:rPr lang="fr" sz="1100" dirty="0">
                <a:solidFill>
                  <a:srgbClr val="181818"/>
                </a:solidFill>
                <a:latin typeface="Roboto"/>
                <a:ea typeface="Roboto"/>
                <a:cs typeface="Roboto"/>
                <a:sym typeface="Roboto"/>
              </a:rPr>
              <a:t>, le </a:t>
            </a:r>
            <a:r>
              <a:rPr lang="fr" sz="1100" u="sng" dirty="0">
                <a:solidFill>
                  <a:srgbClr val="1155CC"/>
                </a:solidFill>
                <a:latin typeface="Roboto"/>
                <a:ea typeface="Roboto"/>
                <a:cs typeface="Roboto"/>
                <a:sym typeface="Robo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TOES </a:t>
            </a:r>
            <a:r>
              <a:rPr lang="fr" sz="1100" dirty="0">
                <a:solidFill>
                  <a:srgbClr val="181818"/>
                </a:solidFill>
                <a:latin typeface="Roboto"/>
                <a:ea typeface="Roboto"/>
                <a:cs typeface="Roboto"/>
                <a:sym typeface="Roboto"/>
              </a:rPr>
              <a:t>et/ou </a:t>
            </a:r>
            <a:r>
              <a:rPr lang="fr" sz="1100" u="sng" dirty="0">
                <a:solidFill>
                  <a:srgbClr val="1155CC"/>
                </a:solidFill>
                <a:latin typeface="Roboto"/>
                <a:ea typeface="Roboto"/>
                <a:cs typeface="Roboto"/>
                <a:sym typeface="Roboto"/>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la cartographie </a:t>
            </a:r>
            <a:r>
              <a:rPr lang="fr" sz="1100" u="sng" dirty="0" smtClean="0">
                <a:solidFill>
                  <a:srgbClr val="1155CC"/>
                </a:solidFill>
                <a:latin typeface="Roboto"/>
                <a:ea typeface="Roboto"/>
                <a:cs typeface="Roboto"/>
                <a:sym typeface="Roboto"/>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des affinités </a:t>
            </a:r>
            <a:r>
              <a:rPr lang="fr" sz="1100" dirty="0">
                <a:solidFill>
                  <a:srgbClr val="181818"/>
                </a:solidFill>
                <a:latin typeface="Roboto"/>
                <a:ea typeface="Roboto"/>
                <a:cs typeface="Roboto"/>
                <a:sym typeface="Roboto"/>
              </a:rPr>
              <a:t>) et sélectionnez les thèmes et les tendances les plus significatifs que vous avez découverts. Ceux-ci devraient être des résultats qui décrivent </a:t>
            </a:r>
            <a:r>
              <a:rPr lang="fr" sz="1100" b="1" i="1" dirty="0">
                <a:solidFill>
                  <a:srgbClr val="181818"/>
                </a:solidFill>
                <a:latin typeface="Roboto"/>
                <a:ea typeface="Roboto"/>
                <a:cs typeface="Roboto"/>
                <a:sym typeface="Roboto"/>
              </a:rPr>
              <a:t>la motivation </a:t>
            </a:r>
            <a:r>
              <a:rPr lang="fr" sz="1100" dirty="0">
                <a:solidFill>
                  <a:srgbClr val="181818"/>
                </a:solidFill>
                <a:latin typeface="Roboto"/>
                <a:ea typeface="Roboto"/>
                <a:cs typeface="Roboto"/>
                <a:sym typeface="Roboto"/>
              </a:rPr>
              <a:t>ou </a:t>
            </a:r>
            <a:r>
              <a:rPr lang="fr" sz="1100" b="1" i="1" dirty="0">
                <a:solidFill>
                  <a:srgbClr val="181818"/>
                </a:solidFill>
                <a:latin typeface="Roboto"/>
                <a:ea typeface="Roboto"/>
                <a:cs typeface="Roboto"/>
                <a:sym typeface="Roboto"/>
              </a:rPr>
              <a:t>pourquoi </a:t>
            </a:r>
            <a:r>
              <a:rPr lang="fr" sz="1100" dirty="0">
                <a:solidFill>
                  <a:srgbClr val="181818"/>
                </a:solidFill>
                <a:latin typeface="Roboto"/>
                <a:ea typeface="Roboto"/>
                <a:cs typeface="Roboto"/>
                <a:sym typeface="Roboto"/>
              </a:rPr>
              <a:t>les gens se sentent ou agissent d'une certaine manière</a:t>
            </a:r>
            <a:r>
              <a:rPr lang="fr" sz="1100" dirty="0" smtClean="0">
                <a:solidFill>
                  <a:srgbClr val="181818"/>
                </a:solidFill>
                <a:latin typeface="Roboto"/>
                <a:ea typeface="Roboto"/>
                <a:cs typeface="Roboto"/>
                <a:sym typeface="Roboto"/>
              </a:rPr>
              <a:t>.</a:t>
            </a:r>
            <a:endParaRPr sz="1100" dirty="0" smtClean="0">
              <a:solidFill>
                <a:srgbClr val="181818"/>
              </a:solidFill>
              <a:latin typeface="Roboto"/>
              <a:ea typeface="Roboto"/>
              <a:cs typeface="Roboto"/>
              <a:sym typeface="Roboto"/>
            </a:endParaRPr>
          </a:p>
          <a:p>
            <a:pPr marL="457200" lvl="0" indent="0" algn="l" rtl="0">
              <a:lnSpc>
                <a:spcPct val="115000"/>
              </a:lnSpc>
              <a:spcBef>
                <a:spcPts val="0"/>
              </a:spcBef>
              <a:spcAft>
                <a:spcPts val="0"/>
              </a:spcAft>
              <a:buNone/>
            </a:pPr>
            <a:endParaRPr sz="1100" dirty="0" smtClean="0">
              <a:solidFill>
                <a:srgbClr val="181818"/>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mj-lt"/>
              <a:buAutoNum type="arabicPeriod" startAt="2"/>
            </a:pPr>
            <a:r>
              <a:rPr lang="fr" sz="1100" b="1" dirty="0" smtClean="0">
                <a:solidFill>
                  <a:srgbClr val="181818"/>
                </a:solidFill>
                <a:latin typeface="Roboto"/>
                <a:ea typeface="Roboto"/>
                <a:cs typeface="Roboto"/>
                <a:sym typeface="Roboto"/>
              </a:rPr>
              <a:t>Réécrivez </a:t>
            </a:r>
            <a:r>
              <a:rPr lang="fr" sz="1100" b="1" dirty="0">
                <a:solidFill>
                  <a:srgbClr val="181818"/>
                </a:solidFill>
                <a:latin typeface="Roboto"/>
                <a:ea typeface="Roboto"/>
                <a:cs typeface="Roboto"/>
                <a:sym typeface="Roboto"/>
              </a:rPr>
              <a:t>les thèmes importants sous forme d'énoncés </a:t>
            </a:r>
            <a:r>
              <a:rPr lang="fr" sz="1100" b="1" dirty="0" smtClean="0">
                <a:solidFill>
                  <a:srgbClr val="181818"/>
                </a:solidFill>
                <a:latin typeface="Roboto"/>
                <a:ea typeface="Roboto"/>
                <a:cs typeface="Roboto"/>
                <a:sym typeface="Roboto"/>
              </a:rPr>
              <a:t>des connaissances</a:t>
            </a:r>
            <a:endParaRPr sz="1100" dirty="0">
              <a:solidFill>
                <a:srgbClr val="181818"/>
              </a:solidFill>
              <a:latin typeface="Roboto"/>
              <a:ea typeface="Roboto"/>
              <a:cs typeface="Roboto"/>
              <a:sym typeface="Roboto"/>
            </a:endParaRPr>
          </a:p>
          <a:p>
            <a:pPr marL="457200" lvl="0" indent="0" algn="l" rtl="0">
              <a:lnSpc>
                <a:spcPct val="115000"/>
              </a:lnSpc>
              <a:spcBef>
                <a:spcPts val="0"/>
              </a:spcBef>
              <a:spcAft>
                <a:spcPts val="0"/>
              </a:spcAft>
              <a:buNone/>
            </a:pPr>
            <a:r>
              <a:rPr lang="fr" sz="1100" dirty="0">
                <a:solidFill>
                  <a:srgbClr val="181818"/>
                </a:solidFill>
                <a:latin typeface="Roboto"/>
                <a:ea typeface="Roboto"/>
                <a:cs typeface="Roboto"/>
                <a:sym typeface="Roboto"/>
              </a:rPr>
              <a:t>Commencez par votre thème le plus important et essayez de l'écrire sous la forme d'une phrase complète en utilisant les cinq éléments d'information suivants (avec l'aimable autorisation de </a:t>
            </a:r>
            <a:r>
              <a:rPr lang="fr" sz="1100" u="sng" dirty="0">
                <a:solidFill>
                  <a:srgbClr val="1155CC"/>
                </a:solidFill>
                <a:latin typeface="Roboto"/>
                <a:ea typeface="Roboto"/>
                <a:cs typeface="Roboto"/>
                <a:sym typeface="Roboto"/>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l'UTS Institute for Sustainable Futures qualkit </a:t>
            </a:r>
            <a:r>
              <a:rPr lang="fr" sz="1100" dirty="0">
                <a:solidFill>
                  <a:srgbClr val="181818"/>
                </a:solidFill>
                <a:latin typeface="Roboto"/>
                <a:ea typeface="Roboto"/>
                <a:cs typeface="Roboto"/>
                <a:sym typeface="Roboto"/>
              </a:rPr>
              <a:t>):</a:t>
            </a:r>
            <a:endParaRPr sz="1200" dirty="0">
              <a:solidFill>
                <a:srgbClr val="181818"/>
              </a:solidFill>
              <a:highlight>
                <a:srgbClr val="D9D9D9"/>
              </a:highlight>
              <a:latin typeface="Roboto"/>
              <a:ea typeface="Roboto"/>
              <a:cs typeface="Roboto"/>
              <a:sym typeface="Roboto"/>
            </a:endParaRPr>
          </a:p>
          <a:p>
            <a:pPr marL="457200" lvl="0" indent="-298450" algn="l" rtl="0">
              <a:lnSpc>
                <a:spcPct val="140000"/>
              </a:lnSpc>
              <a:spcBef>
                <a:spcPts val="1100"/>
              </a:spcBef>
              <a:spcAft>
                <a:spcPts val="0"/>
              </a:spcAft>
              <a:buClr>
                <a:srgbClr val="181818"/>
              </a:buClr>
              <a:buSzPts val="1100"/>
              <a:buChar char="●"/>
            </a:pPr>
            <a:r>
              <a:rPr lang="fr" sz="1100" b="1" dirty="0">
                <a:solidFill>
                  <a:srgbClr val="181818"/>
                </a:solidFill>
                <a:latin typeface="Roboto"/>
                <a:ea typeface="Roboto"/>
                <a:cs typeface="Roboto"/>
                <a:sym typeface="Roboto"/>
              </a:rPr>
              <a:t>[#] </a:t>
            </a:r>
            <a:r>
              <a:rPr lang="fr" sz="1100" dirty="0">
                <a:solidFill>
                  <a:srgbClr val="181818"/>
                </a:solidFill>
                <a:latin typeface="Roboto"/>
                <a:ea typeface="Roboto"/>
                <a:cs typeface="Roboto"/>
                <a:sym typeface="Roboto"/>
              </a:rPr>
              <a:t>Combien de personnes ces données représentent-elles ? Certains, tous, peu, plusieurs ?</a:t>
            </a:r>
            <a:endParaRPr sz="1100" dirty="0">
              <a:solidFill>
                <a:srgbClr val="181818"/>
              </a:solidFill>
              <a:latin typeface="Roboto"/>
              <a:ea typeface="Roboto"/>
              <a:cs typeface="Roboto"/>
              <a:sym typeface="Roboto"/>
            </a:endParaRPr>
          </a:p>
          <a:p>
            <a:pPr marL="457200" lvl="0" indent="-298450" algn="l" rtl="0">
              <a:lnSpc>
                <a:spcPct val="140000"/>
              </a:lnSpc>
              <a:spcBef>
                <a:spcPts val="0"/>
              </a:spcBef>
              <a:spcAft>
                <a:spcPts val="0"/>
              </a:spcAft>
              <a:buClr>
                <a:srgbClr val="181818"/>
              </a:buClr>
              <a:buSzPts val="1100"/>
              <a:buChar char="●"/>
            </a:pPr>
            <a:r>
              <a:rPr lang="fr" sz="1100" b="1" dirty="0">
                <a:solidFill>
                  <a:srgbClr val="181818"/>
                </a:solidFill>
                <a:latin typeface="Roboto"/>
                <a:ea typeface="Roboto"/>
                <a:cs typeface="Roboto"/>
                <a:sym typeface="Roboto"/>
              </a:rPr>
              <a:t>[type de cas] </a:t>
            </a:r>
            <a:r>
              <a:rPr lang="fr" sz="1100" dirty="0">
                <a:solidFill>
                  <a:srgbClr val="181818"/>
                </a:solidFill>
                <a:latin typeface="Roboto"/>
                <a:ea typeface="Roboto"/>
                <a:cs typeface="Roboto"/>
                <a:sym typeface="Roboto"/>
              </a:rPr>
              <a:t>Qui ou quoi est représenté ? Des femmes, des hommes, des entrepreneurs, des acteurs gouvernementaux ?</a:t>
            </a:r>
            <a:endParaRPr sz="1100" dirty="0">
              <a:solidFill>
                <a:srgbClr val="181818"/>
              </a:solidFill>
              <a:latin typeface="Roboto"/>
              <a:ea typeface="Roboto"/>
              <a:cs typeface="Roboto"/>
              <a:sym typeface="Roboto"/>
            </a:endParaRPr>
          </a:p>
          <a:p>
            <a:pPr marL="457200" lvl="0" indent="-298450" algn="l" rtl="0">
              <a:lnSpc>
                <a:spcPct val="140000"/>
              </a:lnSpc>
              <a:spcBef>
                <a:spcPts val="0"/>
              </a:spcBef>
              <a:spcAft>
                <a:spcPts val="0"/>
              </a:spcAft>
              <a:buClr>
                <a:srgbClr val="181818"/>
              </a:buClr>
              <a:buSzPts val="1100"/>
              <a:buChar char="●"/>
            </a:pPr>
            <a:r>
              <a:rPr lang="fr" sz="1100" b="1" dirty="0">
                <a:solidFill>
                  <a:srgbClr val="181818"/>
                </a:solidFill>
                <a:latin typeface="Roboto"/>
                <a:ea typeface="Roboto"/>
                <a:cs typeface="Roboto"/>
                <a:sym typeface="Roboto"/>
              </a:rPr>
              <a:t>[verbe] </a:t>
            </a:r>
            <a:r>
              <a:rPr lang="fr" sz="1100" dirty="0">
                <a:solidFill>
                  <a:srgbClr val="181818"/>
                </a:solidFill>
                <a:latin typeface="Roboto"/>
                <a:ea typeface="Roboto"/>
                <a:cs typeface="Roboto"/>
                <a:sym typeface="Roboto"/>
              </a:rPr>
              <a:t>Quel est un mot d'action qui résume ce que vous avez vu ou entendu ? C'est souvent au passé. Ressenti, identifié, discuté ?</a:t>
            </a:r>
            <a:endParaRPr sz="1100" dirty="0">
              <a:solidFill>
                <a:srgbClr val="181818"/>
              </a:solidFill>
              <a:latin typeface="Roboto"/>
              <a:ea typeface="Roboto"/>
              <a:cs typeface="Roboto"/>
              <a:sym typeface="Roboto"/>
            </a:endParaRPr>
          </a:p>
          <a:p>
            <a:pPr marL="457200" lvl="0" indent="-298450" algn="l" rtl="0">
              <a:lnSpc>
                <a:spcPct val="140000"/>
              </a:lnSpc>
              <a:spcBef>
                <a:spcPts val="0"/>
              </a:spcBef>
              <a:spcAft>
                <a:spcPts val="0"/>
              </a:spcAft>
              <a:buClr>
                <a:srgbClr val="181818"/>
              </a:buClr>
              <a:buSzPts val="1100"/>
              <a:buChar char="●"/>
            </a:pPr>
            <a:r>
              <a:rPr lang="fr" sz="1100" b="1" dirty="0">
                <a:solidFill>
                  <a:srgbClr val="181818"/>
                </a:solidFill>
                <a:latin typeface="Roboto"/>
                <a:ea typeface="Roboto"/>
                <a:cs typeface="Roboto"/>
                <a:sym typeface="Roboto"/>
              </a:rPr>
              <a:t>[observation] </a:t>
            </a:r>
            <a:r>
              <a:rPr lang="fr" sz="1100" dirty="0">
                <a:solidFill>
                  <a:srgbClr val="181818"/>
                </a:solidFill>
                <a:latin typeface="Roboto"/>
                <a:ea typeface="Roboto"/>
                <a:cs typeface="Roboto"/>
                <a:sym typeface="Roboto"/>
              </a:rPr>
              <a:t>Quelle est la principale conclusion ? C'est généralement la partie la plus longue de la phrase.</a:t>
            </a:r>
            <a:endParaRPr sz="1100" dirty="0">
              <a:solidFill>
                <a:srgbClr val="181818"/>
              </a:solidFill>
              <a:latin typeface="Roboto"/>
              <a:ea typeface="Roboto"/>
              <a:cs typeface="Roboto"/>
              <a:sym typeface="Roboto"/>
            </a:endParaRPr>
          </a:p>
          <a:p>
            <a:pPr marL="457200" lvl="0" indent="-298450" algn="l" rtl="0">
              <a:lnSpc>
                <a:spcPct val="140000"/>
              </a:lnSpc>
              <a:spcBef>
                <a:spcPts val="0"/>
              </a:spcBef>
              <a:spcAft>
                <a:spcPts val="0"/>
              </a:spcAft>
              <a:buClr>
                <a:srgbClr val="181818"/>
              </a:buClr>
              <a:buSzPts val="1100"/>
              <a:buChar char="●"/>
            </a:pPr>
            <a:r>
              <a:rPr lang="fr" sz="1100" b="1" dirty="0">
                <a:solidFill>
                  <a:srgbClr val="181818"/>
                </a:solidFill>
                <a:latin typeface="Roboto"/>
                <a:ea typeface="Roboto"/>
                <a:cs typeface="Roboto"/>
                <a:sym typeface="Roboto"/>
              </a:rPr>
              <a:t>[pourquoi] </a:t>
            </a:r>
            <a:r>
              <a:rPr lang="fr" sz="1100" dirty="0">
                <a:solidFill>
                  <a:srgbClr val="181818"/>
                </a:solidFill>
                <a:latin typeface="Roboto"/>
                <a:ea typeface="Roboto"/>
                <a:cs typeface="Roboto"/>
                <a:sym typeface="Roboto"/>
              </a:rPr>
              <a:t>Commencez par le mot </a:t>
            </a:r>
            <a:r>
              <a:rPr lang="fr" sz="1100" b="1" i="1" dirty="0">
                <a:solidFill>
                  <a:srgbClr val="181818"/>
                </a:solidFill>
                <a:latin typeface="Roboto"/>
                <a:ea typeface="Roboto"/>
                <a:cs typeface="Roboto"/>
                <a:sym typeface="Roboto"/>
              </a:rPr>
              <a:t>parce que </a:t>
            </a:r>
            <a:r>
              <a:rPr lang="fr" sz="1100" dirty="0">
                <a:solidFill>
                  <a:srgbClr val="181818"/>
                </a:solidFill>
                <a:latin typeface="Roboto"/>
                <a:ea typeface="Roboto"/>
                <a:cs typeface="Roboto"/>
                <a:sym typeface="Roboto"/>
              </a:rPr>
              <a:t>et essayez d'identifier pourquoi cela se produit.</a:t>
            </a:r>
            <a:endParaRPr sz="1100" dirty="0">
              <a:solidFill>
                <a:srgbClr val="181818"/>
              </a:solidFill>
              <a:latin typeface="Roboto"/>
              <a:ea typeface="Roboto"/>
              <a:cs typeface="Roboto"/>
              <a:sym typeface="Roboto"/>
            </a:endParaRPr>
          </a:p>
          <a:p>
            <a:pPr marL="457200" lvl="0" algn="l" rtl="0">
              <a:lnSpc>
                <a:spcPct val="115000"/>
              </a:lnSpc>
              <a:spcBef>
                <a:spcPts val="1200"/>
              </a:spcBef>
              <a:spcAft>
                <a:spcPts val="1800"/>
              </a:spcAft>
              <a:buNone/>
            </a:pPr>
            <a:r>
              <a:rPr lang="fr" sz="1100" dirty="0">
                <a:solidFill>
                  <a:srgbClr val="181818"/>
                </a:solidFill>
                <a:latin typeface="Roboto"/>
                <a:ea typeface="Roboto"/>
                <a:cs typeface="Roboto"/>
                <a:sym typeface="Roboto"/>
              </a:rPr>
              <a:t>Par exemple : </a:t>
            </a:r>
            <a:r>
              <a:rPr lang="fr" sz="1100" i="1" dirty="0">
                <a:solidFill>
                  <a:srgbClr val="181818"/>
                </a:solidFill>
                <a:latin typeface="Roboto"/>
                <a:ea typeface="Roboto"/>
                <a:cs typeface="Roboto"/>
                <a:sym typeface="Roboto"/>
              </a:rPr>
              <a:t>6/10 des femmes entrepreneurs de l'eau que nous avons interrogées ont indiqué que le travail de soins était le plus grand obstacle à leur expansion, car elles n'ont pas de temps supplémentaire pour gérer de nouveaux kiosques.</a:t>
            </a:r>
            <a:endParaRPr sz="1100" dirty="0">
              <a:solidFill>
                <a:srgbClr val="181818"/>
              </a:solidFill>
              <a:latin typeface="Roboto"/>
              <a:ea typeface="Roboto"/>
              <a:cs typeface="Roboto"/>
              <a:sym typeface="Roboto"/>
            </a:endParaRPr>
          </a:p>
        </p:txBody>
      </p:sp>
      <p:pic>
        <p:nvPicPr>
          <p:cNvPr id="573" name="Google Shape;573;p52"/>
          <p:cNvPicPr preferRelativeResize="0"/>
          <p:nvPr/>
        </p:nvPicPr>
        <p:blipFill>
          <a:blip r:embed="rId7">
            <a:alphaModFix/>
          </a:blip>
          <a:stretch>
            <a:fillRect/>
          </a:stretch>
        </p:blipFill>
        <p:spPr>
          <a:xfrm rot="-3916238">
            <a:off x="119105" y="207950"/>
            <a:ext cx="832320" cy="693600"/>
          </a:xfrm>
          <a:prstGeom prst="rect">
            <a:avLst/>
          </a:prstGeom>
          <a:noFill/>
          <a:ln>
            <a:noFill/>
          </a:ln>
        </p:spPr>
      </p:pic>
      <p:pic>
        <p:nvPicPr>
          <p:cNvPr id="574" name="Google Shape;574;p52"/>
          <p:cNvPicPr preferRelativeResize="0"/>
          <p:nvPr/>
        </p:nvPicPr>
        <p:blipFill>
          <a:blip r:embed="rId8">
            <a:alphaModFix/>
          </a:blip>
          <a:stretch>
            <a:fillRect/>
          </a:stretch>
        </p:blipFill>
        <p:spPr>
          <a:xfrm>
            <a:off x="5047776" y="6332600"/>
            <a:ext cx="809874" cy="1254726"/>
          </a:xfrm>
          <a:prstGeom prst="rect">
            <a:avLst/>
          </a:prstGeom>
          <a:noFill/>
          <a:ln>
            <a:noFill/>
          </a:ln>
        </p:spPr>
      </p:pic>
      <p:pic>
        <p:nvPicPr>
          <p:cNvPr id="575" name="Google Shape;575;p52"/>
          <p:cNvPicPr preferRelativeResize="0"/>
          <p:nvPr/>
        </p:nvPicPr>
        <p:blipFill rotWithShape="1">
          <a:blip r:embed="rId9">
            <a:alphaModFix/>
          </a:blip>
          <a:srcRect l="-4300" r="4299"/>
          <a:stretch/>
        </p:blipFill>
        <p:spPr>
          <a:xfrm>
            <a:off x="4031425" y="6332600"/>
            <a:ext cx="886251" cy="1254724"/>
          </a:xfrm>
          <a:prstGeom prst="rect">
            <a:avLst/>
          </a:prstGeom>
          <a:noFill/>
          <a:ln>
            <a:noFill/>
          </a:ln>
        </p:spPr>
      </p:pic>
      <p:pic>
        <p:nvPicPr>
          <p:cNvPr id="576" name="Google Shape;576;p52"/>
          <p:cNvPicPr preferRelativeResize="0"/>
          <p:nvPr/>
        </p:nvPicPr>
        <p:blipFill rotWithShape="1">
          <a:blip r:embed="rId10">
            <a:alphaModFix/>
          </a:blip>
          <a:srcRect l="357" r="367"/>
          <a:stretch/>
        </p:blipFill>
        <p:spPr>
          <a:xfrm flipH="1">
            <a:off x="2979851" y="6466825"/>
            <a:ext cx="723237" cy="1120499"/>
          </a:xfrm>
          <a:prstGeom prst="rect">
            <a:avLst/>
          </a:prstGeom>
          <a:noFill/>
          <a:ln>
            <a:noFill/>
          </a:ln>
        </p:spPr>
      </p:pic>
    </p:spTree>
    <p:extLst>
      <p:ext uri="{BB962C8B-B14F-4D97-AF65-F5344CB8AC3E}">
        <p14:creationId xmlns:p14="http://schemas.microsoft.com/office/powerpoint/2010/main" val="2240811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53"/>
          <p:cNvSpPr txBox="1"/>
          <p:nvPr/>
        </p:nvSpPr>
        <p:spPr>
          <a:xfrm>
            <a:off x="7597198" y="267525"/>
            <a:ext cx="2712000" cy="565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1600" b="1" dirty="0" smtClean="0">
                <a:solidFill>
                  <a:schemeClr val="dk1"/>
                </a:solidFill>
                <a:latin typeface="Roboto"/>
                <a:ea typeface="Roboto"/>
                <a:cs typeface="Roboto"/>
                <a:sym typeface="Roboto"/>
              </a:rPr>
              <a:t>CCH </a:t>
            </a:r>
            <a:r>
              <a:rPr lang="fr" sz="1600" b="1" dirty="0">
                <a:solidFill>
                  <a:schemeClr val="dk1"/>
                </a:solidFill>
                <a:latin typeface="Roboto"/>
                <a:ea typeface="Roboto"/>
                <a:cs typeface="Roboto"/>
                <a:sym typeface="Roboto"/>
              </a:rPr>
              <a:t>pour </a:t>
            </a:r>
            <a:r>
              <a:rPr lang="fr" sz="1600" b="1" dirty="0" smtClean="0">
                <a:solidFill>
                  <a:schemeClr val="dk1"/>
                </a:solidFill>
                <a:latin typeface="Roboto"/>
                <a:ea typeface="Roboto"/>
                <a:cs typeface="Roboto"/>
                <a:sym typeface="Roboto"/>
              </a:rPr>
              <a:t>le WASH</a:t>
            </a:r>
            <a:endParaRPr sz="1600" dirty="0">
              <a:solidFill>
                <a:schemeClr val="dk1"/>
              </a:solidFill>
              <a:latin typeface="Roboto"/>
              <a:ea typeface="Roboto"/>
              <a:cs typeface="Roboto"/>
              <a:sym typeface="Roboto"/>
            </a:endParaRPr>
          </a:p>
        </p:txBody>
      </p:sp>
      <p:sp>
        <p:nvSpPr>
          <p:cNvPr id="583" name="Google Shape;583;p53"/>
          <p:cNvSpPr txBox="1"/>
          <p:nvPr/>
        </p:nvSpPr>
        <p:spPr>
          <a:xfrm>
            <a:off x="753150" y="554625"/>
            <a:ext cx="4853752"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200" b="1" dirty="0">
                <a:solidFill>
                  <a:schemeClr val="dk1"/>
                </a:solidFill>
                <a:latin typeface="Roboto"/>
                <a:ea typeface="Roboto"/>
                <a:cs typeface="Roboto"/>
                <a:sym typeface="Roboto"/>
              </a:rPr>
              <a:t>ÉNONCÉS </a:t>
            </a:r>
            <a:r>
              <a:rPr lang="fr" sz="2200" b="1" dirty="0" smtClean="0">
                <a:solidFill>
                  <a:schemeClr val="dk1"/>
                </a:solidFill>
                <a:latin typeface="Roboto"/>
                <a:ea typeface="Roboto"/>
                <a:cs typeface="Roboto"/>
                <a:sym typeface="Roboto"/>
              </a:rPr>
              <a:t>DES CONNAISSANCES</a:t>
            </a:r>
            <a:endParaRPr sz="2200" b="1" dirty="0">
              <a:solidFill>
                <a:schemeClr val="dk1"/>
              </a:solidFill>
              <a:latin typeface="Roboto"/>
              <a:ea typeface="Roboto"/>
              <a:cs typeface="Roboto"/>
              <a:sym typeface="Roboto"/>
            </a:endParaRPr>
          </a:p>
        </p:txBody>
      </p:sp>
      <p:sp>
        <p:nvSpPr>
          <p:cNvPr id="584" name="Google Shape;584;p53"/>
          <p:cNvSpPr txBox="1"/>
          <p:nvPr/>
        </p:nvSpPr>
        <p:spPr>
          <a:xfrm>
            <a:off x="295075" y="1096925"/>
            <a:ext cx="4614900" cy="6156900"/>
          </a:xfrm>
          <a:prstGeom prst="rect">
            <a:avLst/>
          </a:prstGeom>
          <a:noFill/>
          <a:ln>
            <a:noFill/>
          </a:ln>
        </p:spPr>
        <p:txBody>
          <a:bodyPr spcFirstLastPara="1" wrap="square" lIns="90000" tIns="91425" rIns="91425" bIns="91425" anchor="t" anchorCtr="0">
            <a:noAutofit/>
          </a:bodyPr>
          <a:lstStyle/>
          <a:p>
            <a:pPr marL="0" lvl="0" indent="0" algn="just" rtl="0">
              <a:lnSpc>
                <a:spcPct val="150000"/>
              </a:lnSpc>
              <a:spcBef>
                <a:spcPts val="0"/>
              </a:spcBef>
              <a:spcAft>
                <a:spcPts val="0"/>
              </a:spcAft>
              <a:buClr>
                <a:srgbClr val="000000"/>
              </a:buClr>
              <a:buSzPts val="1100"/>
              <a:buFont typeface="Arial"/>
              <a:buNone/>
            </a:pPr>
            <a:r>
              <a:rPr lang="fr" sz="1100" b="1" dirty="0">
                <a:solidFill>
                  <a:srgbClr val="0C4E5A"/>
                </a:solidFill>
                <a:latin typeface="Roboto"/>
                <a:ea typeface="Roboto"/>
                <a:cs typeface="Roboto"/>
                <a:sym typeface="Roboto"/>
              </a:rPr>
              <a:t>ÉTAPES (suite)</a:t>
            </a:r>
            <a:endParaRPr sz="1100" b="1" dirty="0">
              <a:solidFill>
                <a:srgbClr val="0C4E5A"/>
              </a:solidFill>
              <a:latin typeface="Roboto"/>
              <a:ea typeface="Roboto"/>
              <a:cs typeface="Roboto"/>
              <a:sym typeface="Roboto"/>
            </a:endParaRPr>
          </a:p>
          <a:p>
            <a:pPr marL="457200" lvl="0" indent="-298450" algn="l" rtl="0">
              <a:lnSpc>
                <a:spcPct val="115000"/>
              </a:lnSpc>
              <a:spcBef>
                <a:spcPts val="600"/>
              </a:spcBef>
              <a:spcAft>
                <a:spcPts val="0"/>
              </a:spcAft>
              <a:buClr>
                <a:srgbClr val="181818"/>
              </a:buClr>
              <a:buSzPts val="1100"/>
              <a:buFont typeface="Roboto"/>
              <a:buAutoNum type="arabicPeriod" startAt="3"/>
            </a:pPr>
            <a:r>
              <a:rPr lang="fr" sz="1100" b="1" dirty="0">
                <a:solidFill>
                  <a:srgbClr val="181818"/>
                </a:solidFill>
                <a:latin typeface="Roboto"/>
                <a:ea typeface="Roboto"/>
                <a:cs typeface="Roboto"/>
                <a:sym typeface="Roboto"/>
              </a:rPr>
              <a:t>Relisez votre phrase et comparez-la à vos conclusions</a:t>
            </a:r>
            <a:endParaRPr sz="1100" dirty="0">
              <a:solidFill>
                <a:srgbClr val="181818"/>
              </a:solidFill>
              <a:latin typeface="Roboto"/>
              <a:ea typeface="Roboto"/>
              <a:cs typeface="Roboto"/>
              <a:sym typeface="Roboto"/>
            </a:endParaRPr>
          </a:p>
          <a:p>
            <a:pPr marL="461963" lvl="0" algn="l" rtl="0">
              <a:lnSpc>
                <a:spcPct val="115000"/>
              </a:lnSpc>
              <a:spcBef>
                <a:spcPts val="1000"/>
              </a:spcBef>
              <a:spcAft>
                <a:spcPts val="0"/>
              </a:spcAft>
              <a:buClr>
                <a:schemeClr val="dk1"/>
              </a:buClr>
              <a:buSzPts val="1100"/>
              <a:buFont typeface="Arial"/>
              <a:buNone/>
            </a:pPr>
            <a:r>
              <a:rPr lang="fr" sz="1100" dirty="0" smtClean="0">
                <a:solidFill>
                  <a:srgbClr val="181818"/>
                </a:solidFill>
                <a:latin typeface="Roboto"/>
                <a:ea typeface="Roboto"/>
                <a:cs typeface="Roboto"/>
                <a:sym typeface="Roboto"/>
              </a:rPr>
              <a:t>Posez </a:t>
            </a:r>
            <a:r>
              <a:rPr lang="fr" sz="1100" dirty="0">
                <a:solidFill>
                  <a:srgbClr val="181818"/>
                </a:solidFill>
                <a:latin typeface="Roboto"/>
                <a:ea typeface="Roboto"/>
                <a:cs typeface="Roboto"/>
                <a:sym typeface="Roboto"/>
              </a:rPr>
              <a:t>-vous les questions suivantes :</a:t>
            </a:r>
            <a:endParaRPr sz="1100" dirty="0">
              <a:solidFill>
                <a:srgbClr val="181818"/>
              </a:solidFill>
              <a:latin typeface="Roboto"/>
              <a:ea typeface="Roboto"/>
              <a:cs typeface="Roboto"/>
              <a:sym typeface="Roboto"/>
            </a:endParaRPr>
          </a:p>
          <a:p>
            <a:pPr marL="684213" lvl="0" indent="-222250" algn="l" rtl="0">
              <a:lnSpc>
                <a:spcPct val="115000"/>
              </a:lnSpc>
              <a:spcBef>
                <a:spcPts val="1000"/>
              </a:spcBef>
              <a:spcAft>
                <a:spcPts val="0"/>
              </a:spcAft>
              <a:buClr>
                <a:srgbClr val="181818"/>
              </a:buClr>
              <a:buSzPts val="1100"/>
              <a:buChar char="●"/>
            </a:pPr>
            <a:r>
              <a:rPr lang="fr" sz="1100" dirty="0">
                <a:solidFill>
                  <a:srgbClr val="181818"/>
                </a:solidFill>
                <a:latin typeface="Roboto"/>
                <a:ea typeface="Roboto"/>
                <a:cs typeface="Roboto"/>
                <a:sym typeface="Roboto"/>
              </a:rPr>
              <a:t>Votre phrase décrit-elle avec précision les données, les observations et les idées de votre recherche ? Évitez d'« inventer » la partie </a:t>
            </a:r>
            <a:r>
              <a:rPr lang="fr" sz="1100" b="1" dirty="0">
                <a:solidFill>
                  <a:srgbClr val="181818"/>
                </a:solidFill>
                <a:latin typeface="Roboto"/>
                <a:ea typeface="Roboto"/>
                <a:cs typeface="Roboto"/>
                <a:sym typeface="Roboto"/>
              </a:rPr>
              <a:t>[pourquoi] </a:t>
            </a:r>
            <a:r>
              <a:rPr lang="fr" sz="1100" dirty="0">
                <a:solidFill>
                  <a:srgbClr val="181818"/>
                </a:solidFill>
                <a:latin typeface="Roboto"/>
                <a:ea typeface="Roboto"/>
                <a:cs typeface="Roboto"/>
                <a:sym typeface="Roboto"/>
              </a:rPr>
              <a:t>de l'idée en vous basant sur votre propre opinion ou vos propres hypothèses. Le </a:t>
            </a:r>
            <a:r>
              <a:rPr lang="fr" sz="1100" b="1" dirty="0">
                <a:solidFill>
                  <a:srgbClr val="181818"/>
                </a:solidFill>
                <a:latin typeface="Roboto"/>
                <a:ea typeface="Roboto"/>
                <a:cs typeface="Roboto"/>
                <a:sym typeface="Roboto"/>
              </a:rPr>
              <a:t>[pourquoi] </a:t>
            </a:r>
            <a:r>
              <a:rPr lang="fr" sz="1100" dirty="0">
                <a:solidFill>
                  <a:srgbClr val="181818"/>
                </a:solidFill>
                <a:latin typeface="Roboto"/>
                <a:ea typeface="Roboto"/>
                <a:cs typeface="Roboto"/>
                <a:sym typeface="Roboto"/>
              </a:rPr>
              <a:t>devrait être basé directement sur les résultats !</a:t>
            </a:r>
            <a:endParaRPr sz="1100" dirty="0">
              <a:solidFill>
                <a:srgbClr val="181818"/>
              </a:solidFill>
              <a:latin typeface="Roboto"/>
              <a:ea typeface="Roboto"/>
              <a:cs typeface="Roboto"/>
              <a:sym typeface="Roboto"/>
            </a:endParaRPr>
          </a:p>
          <a:p>
            <a:pPr marL="684213" lvl="0" indent="-222250" algn="l" rtl="0">
              <a:lnSpc>
                <a:spcPct val="115000"/>
              </a:lnSpc>
              <a:spcBef>
                <a:spcPts val="0"/>
              </a:spcBef>
              <a:spcAft>
                <a:spcPts val="0"/>
              </a:spcAft>
              <a:buClr>
                <a:srgbClr val="181818"/>
              </a:buClr>
              <a:buSzPts val="1100"/>
              <a:buFont typeface="Roboto"/>
              <a:buChar char="●"/>
            </a:pPr>
            <a:r>
              <a:rPr lang="fr" sz="1100" dirty="0">
                <a:solidFill>
                  <a:srgbClr val="181818"/>
                </a:solidFill>
                <a:latin typeface="Roboto"/>
                <a:ea typeface="Roboto"/>
                <a:cs typeface="Roboto"/>
                <a:sym typeface="Roboto"/>
              </a:rPr>
              <a:t>Votre phrase décrit-elle un défi, un problème ou un obstacle auquel votre public cible est confronté ? Certaines des meilleures déclarations perspicaces sont celles qui abordent la tension, les défis et les obstacles fondamentaux que les gens ressentent.</a:t>
            </a:r>
            <a:endParaRPr sz="1100" dirty="0">
              <a:solidFill>
                <a:srgbClr val="181818"/>
              </a:solidFill>
              <a:latin typeface="Roboto"/>
              <a:ea typeface="Roboto"/>
              <a:cs typeface="Roboto"/>
              <a:sym typeface="Roboto"/>
            </a:endParaRPr>
          </a:p>
          <a:p>
            <a:pPr marL="684213" lvl="0" indent="-222250" algn="l" rtl="0">
              <a:lnSpc>
                <a:spcPct val="115000"/>
              </a:lnSpc>
              <a:spcBef>
                <a:spcPts val="0"/>
              </a:spcBef>
              <a:spcAft>
                <a:spcPts val="0"/>
              </a:spcAft>
              <a:buClr>
                <a:srgbClr val="181818"/>
              </a:buClr>
              <a:buSzPts val="1100"/>
              <a:buFont typeface="Roboto"/>
              <a:buChar char="●"/>
            </a:pPr>
            <a:r>
              <a:rPr lang="fr" sz="1100" dirty="0">
                <a:solidFill>
                  <a:srgbClr val="181818"/>
                </a:solidFill>
                <a:latin typeface="Roboto"/>
                <a:ea typeface="Roboto"/>
                <a:cs typeface="Roboto"/>
                <a:sym typeface="Roboto"/>
              </a:rPr>
              <a:t>Votre phrase décrit-elle une opportunité pour le design ? Y a-t-il un appel à l'action suggéré ?</a:t>
            </a:r>
            <a:endParaRPr sz="1100" dirty="0">
              <a:solidFill>
                <a:srgbClr val="181818"/>
              </a:solidFill>
              <a:latin typeface="Roboto"/>
              <a:ea typeface="Roboto"/>
              <a:cs typeface="Roboto"/>
              <a:sym typeface="Roboto"/>
            </a:endParaRPr>
          </a:p>
          <a:p>
            <a:pPr marL="684213" lvl="0" indent="-222250" algn="l" rtl="0">
              <a:lnSpc>
                <a:spcPct val="115000"/>
              </a:lnSpc>
              <a:spcBef>
                <a:spcPts val="1000"/>
              </a:spcBef>
              <a:spcAft>
                <a:spcPts val="0"/>
              </a:spcAft>
              <a:buClr>
                <a:schemeClr val="dk1"/>
              </a:buClr>
              <a:buSzPts val="1100"/>
              <a:buFont typeface="Arial"/>
              <a:buNone/>
            </a:pPr>
            <a:r>
              <a:rPr lang="fr" sz="1100" dirty="0">
                <a:solidFill>
                  <a:srgbClr val="181818"/>
                </a:solidFill>
                <a:latin typeface="Roboto"/>
                <a:ea typeface="Roboto"/>
                <a:cs typeface="Roboto"/>
                <a:sym typeface="Roboto"/>
              </a:rPr>
              <a:t>Par exemple, en continuant à partir de l'énoncé ci-dessus :</a:t>
            </a:r>
            <a:endParaRPr sz="1100" dirty="0">
              <a:solidFill>
                <a:srgbClr val="181818"/>
              </a:solidFill>
              <a:latin typeface="Roboto"/>
              <a:ea typeface="Roboto"/>
              <a:cs typeface="Roboto"/>
              <a:sym typeface="Roboto"/>
            </a:endParaRPr>
          </a:p>
          <a:p>
            <a:pPr marL="461963" lvl="0" algn="l" rtl="0">
              <a:lnSpc>
                <a:spcPct val="115000"/>
              </a:lnSpc>
              <a:spcBef>
                <a:spcPts val="1000"/>
              </a:spcBef>
              <a:spcAft>
                <a:spcPts val="0"/>
              </a:spcAft>
              <a:buClr>
                <a:schemeClr val="dk1"/>
              </a:buClr>
              <a:buSzPts val="1100"/>
              <a:buFont typeface="Arial"/>
              <a:buNone/>
            </a:pPr>
            <a:r>
              <a:rPr lang="fr" sz="1100" i="1" dirty="0">
                <a:solidFill>
                  <a:srgbClr val="181818"/>
                </a:solidFill>
                <a:latin typeface="Roboto"/>
                <a:ea typeface="Roboto"/>
                <a:cs typeface="Roboto"/>
                <a:sym typeface="Roboto"/>
              </a:rPr>
              <a:t>6/10 femmes entrepreneurs de l'eau que nous avons interrogées ont identifié que le travail de soins était le plus grand obstacle à leur expansion car elles n'ont pas de temps supplémentaire pour gérer de nouveaux kiosques.</a:t>
            </a:r>
            <a:endParaRPr sz="1100" dirty="0">
              <a:solidFill>
                <a:srgbClr val="181818"/>
              </a:solidFill>
              <a:latin typeface="Roboto"/>
              <a:ea typeface="Roboto"/>
              <a:cs typeface="Roboto"/>
              <a:sym typeface="Roboto"/>
            </a:endParaRPr>
          </a:p>
          <a:p>
            <a:pPr marL="461963" lvl="0" algn="l" rtl="0">
              <a:lnSpc>
                <a:spcPct val="115000"/>
              </a:lnSpc>
              <a:spcBef>
                <a:spcPts val="0"/>
              </a:spcBef>
              <a:spcAft>
                <a:spcPts val="0"/>
              </a:spcAft>
              <a:buClr>
                <a:schemeClr val="dk1"/>
              </a:buClr>
              <a:buSzPts val="1100"/>
              <a:buFont typeface="Arial"/>
              <a:buNone/>
            </a:pPr>
            <a:endParaRPr sz="1100" dirty="0">
              <a:solidFill>
                <a:srgbClr val="181818"/>
              </a:solidFill>
              <a:latin typeface="Roboto"/>
              <a:ea typeface="Roboto"/>
              <a:cs typeface="Roboto"/>
              <a:sym typeface="Roboto"/>
            </a:endParaRPr>
          </a:p>
          <a:p>
            <a:pPr marL="461963" lvl="0" algn="l" rtl="0">
              <a:lnSpc>
                <a:spcPct val="115000"/>
              </a:lnSpc>
              <a:spcBef>
                <a:spcPts val="0"/>
              </a:spcBef>
              <a:spcAft>
                <a:spcPts val="0"/>
              </a:spcAft>
              <a:buClr>
                <a:schemeClr val="dk1"/>
              </a:buClr>
              <a:buSzPts val="1100"/>
              <a:buFont typeface="Arial"/>
              <a:buNone/>
            </a:pPr>
            <a:r>
              <a:rPr lang="fr" sz="1100" dirty="0">
                <a:solidFill>
                  <a:srgbClr val="181818"/>
                </a:solidFill>
                <a:latin typeface="Roboto"/>
                <a:ea typeface="Roboto"/>
                <a:cs typeface="Roboto"/>
                <a:sym typeface="Roboto"/>
              </a:rPr>
              <a:t>Il ressort clairement de cette idée qu'une équipe pourrait créer un « </a:t>
            </a:r>
            <a:r>
              <a:rPr lang="fr" sz="1100" u="sng" dirty="0">
                <a:solidFill>
                  <a:srgbClr val="1155CC"/>
                </a:solidFill>
                <a:latin typeface="Roboto"/>
                <a:ea typeface="Roboto"/>
                <a:cs typeface="Roboto"/>
                <a:sym typeface="Robo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Comment pourrions-nous </a:t>
            </a:r>
            <a:r>
              <a:rPr lang="fr" sz="1100" dirty="0">
                <a:solidFill>
                  <a:srgbClr val="181818"/>
                </a:solidFill>
                <a:latin typeface="Roboto"/>
                <a:ea typeface="Roboto"/>
                <a:cs typeface="Roboto"/>
                <a:sym typeface="Roboto"/>
              </a:rPr>
              <a:t>? déclaration ou un </a:t>
            </a:r>
            <a:r>
              <a:rPr lang="fr" sz="1100" u="sng" dirty="0">
                <a:solidFill>
                  <a:srgbClr val="1155CC"/>
                </a:solidFill>
                <a:latin typeface="Roboto"/>
                <a:ea typeface="Roboto"/>
                <a:cs typeface="Roboto"/>
                <a:sym typeface="Robo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principe de conception </a:t>
            </a:r>
            <a:r>
              <a:rPr lang="fr" sz="1100" dirty="0">
                <a:solidFill>
                  <a:srgbClr val="181818"/>
                </a:solidFill>
                <a:latin typeface="Roboto"/>
                <a:ea typeface="Roboto"/>
                <a:cs typeface="Roboto"/>
                <a:sym typeface="Roboto"/>
              </a:rPr>
              <a:t>lié à la fourniture aux femmes entrepreneurs de l'eau d'un soutien et/ou de temps supplémentaire dans leur journée pour gérer de nouveaux kiosques.</a:t>
            </a:r>
            <a:endParaRPr sz="1100" b="1" dirty="0">
              <a:solidFill>
                <a:srgbClr val="181818"/>
              </a:solidFill>
              <a:latin typeface="Roboto"/>
              <a:ea typeface="Roboto"/>
              <a:cs typeface="Roboto"/>
              <a:sym typeface="Roboto"/>
            </a:endParaRPr>
          </a:p>
        </p:txBody>
      </p:sp>
      <p:pic>
        <p:nvPicPr>
          <p:cNvPr id="585" name="Google Shape;585;p53"/>
          <p:cNvPicPr preferRelativeResize="0"/>
          <p:nvPr/>
        </p:nvPicPr>
        <p:blipFill>
          <a:blip r:embed="rId5">
            <a:alphaModFix/>
          </a:blip>
          <a:stretch>
            <a:fillRect/>
          </a:stretch>
        </p:blipFill>
        <p:spPr>
          <a:xfrm rot="-3916238">
            <a:off x="119105" y="207950"/>
            <a:ext cx="832320" cy="693600"/>
          </a:xfrm>
          <a:prstGeom prst="rect">
            <a:avLst/>
          </a:prstGeom>
          <a:noFill/>
          <a:ln>
            <a:noFill/>
          </a:ln>
        </p:spPr>
      </p:pic>
      <p:pic>
        <p:nvPicPr>
          <p:cNvPr id="586" name="Google Shape;586;p53"/>
          <p:cNvPicPr preferRelativeResize="0"/>
          <p:nvPr/>
        </p:nvPicPr>
        <p:blipFill>
          <a:blip r:embed="rId6">
            <a:alphaModFix/>
          </a:blip>
          <a:stretch>
            <a:fillRect/>
          </a:stretch>
        </p:blipFill>
        <p:spPr>
          <a:xfrm>
            <a:off x="9314976" y="6332600"/>
            <a:ext cx="809874" cy="1254726"/>
          </a:xfrm>
          <a:prstGeom prst="rect">
            <a:avLst/>
          </a:prstGeom>
          <a:noFill/>
          <a:ln>
            <a:noFill/>
          </a:ln>
        </p:spPr>
      </p:pic>
      <p:pic>
        <p:nvPicPr>
          <p:cNvPr id="587" name="Google Shape;587;p53"/>
          <p:cNvPicPr preferRelativeResize="0"/>
          <p:nvPr/>
        </p:nvPicPr>
        <p:blipFill rotWithShape="1">
          <a:blip r:embed="rId7">
            <a:alphaModFix/>
          </a:blip>
          <a:srcRect l="-4300" r="4299"/>
          <a:stretch/>
        </p:blipFill>
        <p:spPr>
          <a:xfrm>
            <a:off x="8298625" y="6332600"/>
            <a:ext cx="886251" cy="1254724"/>
          </a:xfrm>
          <a:prstGeom prst="rect">
            <a:avLst/>
          </a:prstGeom>
          <a:noFill/>
          <a:ln>
            <a:noFill/>
          </a:ln>
        </p:spPr>
      </p:pic>
      <p:pic>
        <p:nvPicPr>
          <p:cNvPr id="588" name="Google Shape;588;p53"/>
          <p:cNvPicPr preferRelativeResize="0"/>
          <p:nvPr/>
        </p:nvPicPr>
        <p:blipFill rotWithShape="1">
          <a:blip r:embed="rId8">
            <a:alphaModFix/>
          </a:blip>
          <a:srcRect l="357" r="367"/>
          <a:stretch/>
        </p:blipFill>
        <p:spPr>
          <a:xfrm flipH="1">
            <a:off x="7247051" y="6466825"/>
            <a:ext cx="723237" cy="1120499"/>
          </a:xfrm>
          <a:prstGeom prst="rect">
            <a:avLst/>
          </a:prstGeom>
          <a:noFill/>
          <a:ln>
            <a:noFill/>
          </a:ln>
        </p:spPr>
      </p:pic>
      <p:pic>
        <p:nvPicPr>
          <p:cNvPr id="589" name="Google Shape;589;p53"/>
          <p:cNvPicPr preferRelativeResize="0"/>
          <p:nvPr/>
        </p:nvPicPr>
        <p:blipFill>
          <a:blip r:embed="rId9">
            <a:alphaModFix/>
          </a:blip>
          <a:stretch>
            <a:fillRect/>
          </a:stretch>
        </p:blipFill>
        <p:spPr>
          <a:xfrm rot="-7470586" flipH="1">
            <a:off x="6962653" y="6695274"/>
            <a:ext cx="299662" cy="663601"/>
          </a:xfrm>
          <a:prstGeom prst="rect">
            <a:avLst/>
          </a:prstGeom>
          <a:noFill/>
          <a:ln>
            <a:noFill/>
          </a:ln>
        </p:spPr>
      </p:pic>
      <p:pic>
        <p:nvPicPr>
          <p:cNvPr id="590" name="Google Shape;590;p53"/>
          <p:cNvPicPr preferRelativeResize="0"/>
          <p:nvPr/>
        </p:nvPicPr>
        <p:blipFill>
          <a:blip r:embed="rId10">
            <a:alphaModFix/>
          </a:blip>
          <a:stretch>
            <a:fillRect/>
          </a:stretch>
        </p:blipFill>
        <p:spPr>
          <a:xfrm rot="-1630318">
            <a:off x="7081061" y="6337539"/>
            <a:ext cx="318400" cy="389325"/>
          </a:xfrm>
          <a:prstGeom prst="rect">
            <a:avLst/>
          </a:prstGeom>
          <a:noFill/>
          <a:ln>
            <a:noFill/>
          </a:ln>
        </p:spPr>
      </p:pic>
    </p:spTree>
    <p:extLst>
      <p:ext uri="{BB962C8B-B14F-4D97-AF65-F5344CB8AC3E}">
        <p14:creationId xmlns:p14="http://schemas.microsoft.com/office/powerpoint/2010/main" val="2710682313"/>
      </p:ext>
    </p:extLst>
  </p:cSld>
  <p:clrMapOvr>
    <a:masterClrMapping/>
  </p:clrMapOvr>
</p:sld>
</file>

<file path=ppt/theme/theme1.xml><?xml version="1.0" encoding="utf-8"?>
<a:theme xmlns:a="http://schemas.openxmlformats.org/drawingml/2006/main" name="Office Theme">
  <a:themeElements>
    <a:clrScheme name="iDE 2016 New V2">
      <a:dk1>
        <a:srgbClr val="000000"/>
      </a:dk1>
      <a:lt1>
        <a:srgbClr val="FEFFFF"/>
      </a:lt1>
      <a:dk2>
        <a:srgbClr val="50505F"/>
      </a:dk2>
      <a:lt2>
        <a:srgbClr val="FBFAEB"/>
      </a:lt2>
      <a:accent1>
        <a:srgbClr val="EA4D39"/>
      </a:accent1>
      <a:accent2>
        <a:srgbClr val="5DB970"/>
      </a:accent2>
      <a:accent3>
        <a:srgbClr val="4BB3E6"/>
      </a:accent3>
      <a:accent4>
        <a:srgbClr val="255089"/>
      </a:accent4>
      <a:accent5>
        <a:srgbClr val="50505F"/>
      </a:accent5>
      <a:accent6>
        <a:srgbClr val="FBFAEB"/>
      </a:accent6>
      <a:hlink>
        <a:srgbClr val="50505F"/>
      </a:hlink>
      <a:folHlink>
        <a:srgbClr val="5050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iDE 2016 New V2">
      <a:dk1>
        <a:srgbClr val="000000"/>
      </a:dk1>
      <a:lt1>
        <a:srgbClr val="FEFFFF"/>
      </a:lt1>
      <a:dk2>
        <a:srgbClr val="50505F"/>
      </a:dk2>
      <a:lt2>
        <a:srgbClr val="FBFAEB"/>
      </a:lt2>
      <a:accent1>
        <a:srgbClr val="EA4D39"/>
      </a:accent1>
      <a:accent2>
        <a:srgbClr val="5DB970"/>
      </a:accent2>
      <a:accent3>
        <a:srgbClr val="4BB3E6"/>
      </a:accent3>
      <a:accent4>
        <a:srgbClr val="255089"/>
      </a:accent4>
      <a:accent5>
        <a:srgbClr val="50505F"/>
      </a:accent5>
      <a:accent6>
        <a:srgbClr val="FBFAEB"/>
      </a:accent6>
      <a:hlink>
        <a:srgbClr val="50505F"/>
      </a:hlink>
      <a:folHlink>
        <a:srgbClr val="5050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5730</TotalTime>
  <Words>676</Words>
  <Application>Microsoft Office PowerPoint</Application>
  <PresentationFormat>Custom</PresentationFormat>
  <Paragraphs>36</Paragraphs>
  <Slides>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vt:i4>
      </vt:variant>
    </vt:vector>
  </HeadingPairs>
  <TitlesOfParts>
    <vt:vector size="11" baseType="lpstr">
      <vt:lpstr>Arial</vt:lpstr>
      <vt:lpstr>Alfa Slab One</vt:lpstr>
      <vt:lpstr>Calibri</vt:lpstr>
      <vt:lpstr>Libre Baskerville</vt:lpstr>
      <vt:lpstr>Roboto</vt:lpstr>
      <vt:lpstr>Roboto Condensed</vt:lpstr>
      <vt:lpstr>Roboto Slab</vt:lpstr>
      <vt:lpstr>Office Theme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 Churchfield</dc:creator>
  <cp:lastModifiedBy>Max Churchfield</cp:lastModifiedBy>
  <cp:revision>38</cp:revision>
  <dcterms:modified xsi:type="dcterms:W3CDTF">2022-10-30T22:55:31Z</dcterms:modified>
</cp:coreProperties>
</file>