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4" r:id="rId1"/>
    <p:sldMasterId id="2147483665" r:id="rId2"/>
  </p:sldMasterIdLst>
  <p:notesMasterIdLst>
    <p:notesMasterId r:id="rId6"/>
  </p:notesMasterIdLst>
  <p:sldIdLst>
    <p:sldId id="261" r:id="rId3"/>
    <p:sldId id="262" r:id="rId4"/>
    <p:sldId id="263" r:id="rId5"/>
  </p:sldIdLst>
  <p:sldSz cx="10699750" cy="7559675"/>
  <p:notesSz cx="6858000" cy="9144000"/>
  <p:embeddedFontLst>
    <p:embeddedFont>
      <p:font typeface="Alfa Slab One" panose="020B0604020202020204" charset="0"/>
      <p:regular r:id="rId7"/>
    </p:embeddedFont>
    <p:embeddedFont>
      <p:font typeface="Calibri" panose="020F0502020204030204" pitchFamily="34" charset="0"/>
      <p:regular r:id="rId8"/>
      <p:bold r:id="rId9"/>
      <p:italic r:id="rId10"/>
      <p:boldItalic r:id="rId11"/>
    </p:embeddedFont>
    <p:embeddedFont>
      <p:font typeface="Libre Baskerville" panose="020B0604020202020204" charset="0"/>
      <p:regular r:id="rId12"/>
      <p:bold r:id="rId13"/>
      <p:italic r:id="rId14"/>
    </p:embeddedFont>
    <p:embeddedFont>
      <p:font typeface="Roboto" panose="020B0604020202020204" charset="0"/>
      <p:regular r:id="rId15"/>
      <p:bold r:id="rId16"/>
      <p:italic r:id="rId17"/>
      <p:boldItalic r:id="rId18"/>
    </p:embeddedFont>
    <p:embeddedFont>
      <p:font typeface="Roboto Condensed" panose="020B0604020202020204" charset="0"/>
      <p:regular r:id="rId19"/>
      <p:bold r:id="rId20"/>
      <p:italic r:id="rId21"/>
      <p:boldItalic r:id="rId22"/>
    </p:embeddedFont>
    <p:embeddedFont>
      <p:font typeface="Roboto Slab" panose="020B0604020202020204" charset="0"/>
      <p:regular r:id="rId23"/>
      <p:bold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ole Weber" initials="" lastIdx="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6" d="100"/>
          <a:sy n="56" d="100"/>
        </p:scale>
        <p:origin x="1236"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font" Target="fonts/font7.fntdata"/><Relationship Id="rId18" Type="http://schemas.openxmlformats.org/officeDocument/2006/relationships/font" Target="fonts/font12.fntdata"/><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font" Target="fonts/font15.fntdata"/><Relationship Id="rId7" Type="http://schemas.openxmlformats.org/officeDocument/2006/relationships/font" Target="fonts/font1.fntdata"/><Relationship Id="rId12" Type="http://schemas.openxmlformats.org/officeDocument/2006/relationships/font" Target="fonts/font6.fntdata"/><Relationship Id="rId17" Type="http://schemas.openxmlformats.org/officeDocument/2006/relationships/font" Target="fonts/font11.fntdata"/><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font" Target="fonts/font10.fntdata"/><Relationship Id="rId20" Type="http://schemas.openxmlformats.org/officeDocument/2006/relationships/font" Target="fonts/font14.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font" Target="fonts/font5.fntdata"/><Relationship Id="rId24" Type="http://schemas.openxmlformats.org/officeDocument/2006/relationships/font" Target="fonts/font18.fntdata"/><Relationship Id="rId5" Type="http://schemas.openxmlformats.org/officeDocument/2006/relationships/slide" Target="slides/slide3.xml"/><Relationship Id="rId15" Type="http://schemas.openxmlformats.org/officeDocument/2006/relationships/font" Target="fonts/font9.fntdata"/><Relationship Id="rId23" Type="http://schemas.openxmlformats.org/officeDocument/2006/relationships/font" Target="fonts/font17.fntdata"/><Relationship Id="rId28" Type="http://schemas.openxmlformats.org/officeDocument/2006/relationships/theme" Target="theme/theme1.xml"/><Relationship Id="rId10" Type="http://schemas.openxmlformats.org/officeDocument/2006/relationships/font" Target="fonts/font4.fntdata"/><Relationship Id="rId19" Type="http://schemas.openxmlformats.org/officeDocument/2006/relationships/font" Target="fonts/font13.fntdata"/><Relationship Id="rId4" Type="http://schemas.openxmlformats.org/officeDocument/2006/relationships/slide" Target="slides/slide2.xml"/><Relationship Id="rId9" Type="http://schemas.openxmlformats.org/officeDocument/2006/relationships/font" Target="fonts/font3.fntdata"/><Relationship Id="rId14" Type="http://schemas.openxmlformats.org/officeDocument/2006/relationships/font" Target="fonts/font8.fntdata"/><Relationship Id="rId22" Type="http://schemas.openxmlformats.org/officeDocument/2006/relationships/font" Target="fonts/font16.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002904" y="685800"/>
            <a:ext cx="48528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15f415c3328_0_140:notes"/>
          <p:cNvSpPr>
            <a:spLocks noGrp="1" noRot="1" noChangeAspect="1"/>
          </p:cNvSpPr>
          <p:nvPr>
            <p:ph type="sldImg" idx="2"/>
          </p:nvPr>
        </p:nvSpPr>
        <p:spPr>
          <a:xfrm>
            <a:off x="1003300" y="685800"/>
            <a:ext cx="485298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15f415c3328_0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15f415c3328_0_205:notes"/>
          <p:cNvSpPr>
            <a:spLocks noGrp="1" noRot="1" noChangeAspect="1"/>
          </p:cNvSpPr>
          <p:nvPr>
            <p:ph type="sldImg" idx="2"/>
          </p:nvPr>
        </p:nvSpPr>
        <p:spPr>
          <a:xfrm>
            <a:off x="1003300" y="685800"/>
            <a:ext cx="485298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15f415c3328_0_2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15f415c3328_0_177:notes"/>
          <p:cNvSpPr>
            <a:spLocks noGrp="1" noRot="1" noChangeAspect="1"/>
          </p:cNvSpPr>
          <p:nvPr>
            <p:ph type="sldImg" idx="2"/>
          </p:nvPr>
        </p:nvSpPr>
        <p:spPr>
          <a:xfrm>
            <a:off x="1003300" y="685800"/>
            <a:ext cx="485298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15f415c3328_0_1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1337400" y="1237251"/>
            <a:ext cx="8024400" cy="2632200"/>
          </a:xfrm>
          <a:prstGeom prst="rect">
            <a:avLst/>
          </a:prstGeom>
          <a:noFill/>
          <a:ln>
            <a:noFill/>
          </a:ln>
        </p:spPr>
        <p:txBody>
          <a:bodyPr spcFirstLastPara="1" wrap="square" lIns="151725" tIns="151725" rIns="151725" bIns="151725" anchor="b" anchorCtr="0">
            <a:noAutofit/>
          </a:bodyPr>
          <a:lstStyle>
            <a:lvl1pPr marL="0" marR="0" lvl="0" indent="0" algn="ctr" rtl="0">
              <a:lnSpc>
                <a:spcPct val="90000"/>
              </a:lnSpc>
              <a:spcBef>
                <a:spcPts val="0"/>
              </a:spcBef>
              <a:spcAft>
                <a:spcPts val="0"/>
              </a:spcAft>
              <a:buClr>
                <a:schemeClr val="accent5"/>
              </a:buClr>
              <a:buSzPts val="2400"/>
              <a:buFont typeface="Roboto Slab"/>
              <a:buNone/>
              <a:defRPr sz="10000" b="1" i="0" u="none" strike="noStrike" cap="none">
                <a:solidFill>
                  <a:schemeClr val="accent5"/>
                </a:solidFill>
                <a:latin typeface="Roboto Slab"/>
                <a:ea typeface="Roboto Slab"/>
                <a:cs typeface="Roboto Slab"/>
                <a:sym typeface="Roboto Slab"/>
              </a:defRPr>
            </a:lvl1pPr>
            <a:lvl2pPr lvl="1" indent="0" rtl="0">
              <a:spcBef>
                <a:spcPts val="0"/>
              </a:spcBef>
              <a:spcAft>
                <a:spcPts val="0"/>
              </a:spcAft>
              <a:buSzPts val="2400"/>
              <a:buNone/>
              <a:defRPr sz="3100"/>
            </a:lvl2pPr>
            <a:lvl3pPr lvl="2" indent="0" rtl="0">
              <a:spcBef>
                <a:spcPts val="0"/>
              </a:spcBef>
              <a:spcAft>
                <a:spcPts val="0"/>
              </a:spcAft>
              <a:buSzPts val="2400"/>
              <a:buNone/>
              <a:defRPr sz="3100"/>
            </a:lvl3pPr>
            <a:lvl4pPr lvl="3" indent="0" rtl="0">
              <a:spcBef>
                <a:spcPts val="0"/>
              </a:spcBef>
              <a:spcAft>
                <a:spcPts val="0"/>
              </a:spcAft>
              <a:buSzPts val="2400"/>
              <a:buNone/>
              <a:defRPr sz="3100"/>
            </a:lvl4pPr>
            <a:lvl5pPr lvl="4" indent="0" rtl="0">
              <a:spcBef>
                <a:spcPts val="0"/>
              </a:spcBef>
              <a:spcAft>
                <a:spcPts val="0"/>
              </a:spcAft>
              <a:buSzPts val="2400"/>
              <a:buNone/>
              <a:defRPr sz="3100"/>
            </a:lvl5pPr>
            <a:lvl6pPr lvl="5" indent="0" rtl="0">
              <a:spcBef>
                <a:spcPts val="0"/>
              </a:spcBef>
              <a:spcAft>
                <a:spcPts val="0"/>
              </a:spcAft>
              <a:buSzPts val="2400"/>
              <a:buNone/>
              <a:defRPr sz="3100"/>
            </a:lvl6pPr>
            <a:lvl7pPr lvl="6" indent="0" rtl="0">
              <a:spcBef>
                <a:spcPts val="0"/>
              </a:spcBef>
              <a:spcAft>
                <a:spcPts val="0"/>
              </a:spcAft>
              <a:buSzPts val="2400"/>
              <a:buNone/>
              <a:defRPr sz="3100"/>
            </a:lvl7pPr>
            <a:lvl8pPr lvl="7" indent="0" rtl="0">
              <a:spcBef>
                <a:spcPts val="0"/>
              </a:spcBef>
              <a:spcAft>
                <a:spcPts val="0"/>
              </a:spcAft>
              <a:buSzPts val="2400"/>
              <a:buNone/>
              <a:defRPr sz="3100"/>
            </a:lvl8pPr>
            <a:lvl9pPr lvl="8" indent="0" rtl="0">
              <a:spcBef>
                <a:spcPts val="0"/>
              </a:spcBef>
              <a:spcAft>
                <a:spcPts val="0"/>
              </a:spcAft>
              <a:buSzPts val="2400"/>
              <a:buNone/>
              <a:defRPr sz="3100"/>
            </a:lvl9pPr>
          </a:lstStyle>
          <a:p>
            <a:endParaRPr/>
          </a:p>
        </p:txBody>
      </p:sp>
      <p:sp>
        <p:nvSpPr>
          <p:cNvPr id="13" name="Google Shape;13;p2"/>
          <p:cNvSpPr txBox="1">
            <a:spLocks noGrp="1"/>
          </p:cNvSpPr>
          <p:nvPr>
            <p:ph type="subTitle" idx="1"/>
          </p:nvPr>
        </p:nvSpPr>
        <p:spPr>
          <a:xfrm>
            <a:off x="1337400" y="3970750"/>
            <a:ext cx="8024400" cy="1824900"/>
          </a:xfrm>
          <a:prstGeom prst="rect">
            <a:avLst/>
          </a:prstGeom>
          <a:noFill/>
          <a:ln>
            <a:noFill/>
          </a:ln>
        </p:spPr>
        <p:txBody>
          <a:bodyPr spcFirstLastPara="1" wrap="square" lIns="151725" tIns="151725" rIns="151725" bIns="151725" anchor="t" anchorCtr="0">
            <a:noAutofit/>
          </a:bodyPr>
          <a:lstStyle>
            <a:lvl1pPr marL="0" marR="0" lvl="0" indent="0" algn="ctr" rtl="0">
              <a:lnSpc>
                <a:spcPct val="90000"/>
              </a:lnSpc>
              <a:spcBef>
                <a:spcPts val="1700"/>
              </a:spcBef>
              <a:spcAft>
                <a:spcPts val="0"/>
              </a:spcAft>
              <a:buClr>
                <a:schemeClr val="dk1"/>
              </a:buClr>
              <a:buSzPts val="4700"/>
              <a:buFont typeface="Arial"/>
              <a:buNone/>
              <a:defRPr sz="4000" b="0" i="0" u="none" strike="noStrike" cap="none">
                <a:solidFill>
                  <a:schemeClr val="dk1"/>
                </a:solidFill>
                <a:latin typeface="Roboto"/>
                <a:ea typeface="Roboto"/>
                <a:cs typeface="Roboto"/>
                <a:sym typeface="Roboto"/>
              </a:defRPr>
            </a:lvl1pPr>
            <a:lvl2pPr marL="774700" marR="0" lvl="1" indent="0" algn="ctr" rtl="0">
              <a:lnSpc>
                <a:spcPct val="90000"/>
              </a:lnSpc>
              <a:spcBef>
                <a:spcPts val="900"/>
              </a:spcBef>
              <a:spcAft>
                <a:spcPts val="0"/>
              </a:spcAft>
              <a:buClr>
                <a:schemeClr val="dk1"/>
              </a:buClr>
              <a:buSzPts val="4000"/>
              <a:buFont typeface="Arial"/>
              <a:buNone/>
              <a:defRPr sz="3300" b="0" i="0" u="none" strike="noStrike" cap="none">
                <a:solidFill>
                  <a:schemeClr val="dk1"/>
                </a:solidFill>
                <a:latin typeface="Roboto"/>
                <a:ea typeface="Roboto"/>
                <a:cs typeface="Roboto"/>
                <a:sym typeface="Roboto"/>
              </a:defRPr>
            </a:lvl2pPr>
            <a:lvl3pPr marL="1511300" marR="0" lvl="2" indent="0" algn="ctr" rtl="0">
              <a:lnSpc>
                <a:spcPct val="90000"/>
              </a:lnSpc>
              <a:spcBef>
                <a:spcPts val="900"/>
              </a:spcBef>
              <a:spcAft>
                <a:spcPts val="0"/>
              </a:spcAft>
              <a:buClr>
                <a:schemeClr val="dk1"/>
              </a:buClr>
              <a:buSzPts val="3300"/>
              <a:buFont typeface="Arial"/>
              <a:buNone/>
              <a:defRPr sz="3100" b="0" i="0" u="none" strike="noStrike" cap="none">
                <a:solidFill>
                  <a:schemeClr val="dk1"/>
                </a:solidFill>
                <a:latin typeface="Roboto"/>
                <a:ea typeface="Roboto"/>
                <a:cs typeface="Roboto"/>
                <a:sym typeface="Roboto"/>
              </a:defRPr>
            </a:lvl3pPr>
            <a:lvl4pPr marL="2260600" marR="0" lvl="3" indent="0" algn="ctr" rtl="0">
              <a:lnSpc>
                <a:spcPct val="90000"/>
              </a:lnSpc>
              <a:spcBef>
                <a:spcPts val="900"/>
              </a:spcBef>
              <a:spcAft>
                <a:spcPts val="0"/>
              </a:spcAft>
              <a:buClr>
                <a:schemeClr val="dk1"/>
              </a:buClr>
              <a:buSzPts val="3100"/>
              <a:buFont typeface="Arial"/>
              <a:buNone/>
              <a:defRPr sz="2800" b="0" i="0" u="none" strike="noStrike" cap="none">
                <a:solidFill>
                  <a:schemeClr val="dk1"/>
                </a:solidFill>
                <a:latin typeface="Roboto"/>
                <a:ea typeface="Roboto"/>
                <a:cs typeface="Roboto"/>
                <a:sym typeface="Roboto"/>
              </a:defRPr>
            </a:lvl4pPr>
            <a:lvl5pPr marL="3035300" marR="0" lvl="4" indent="0" algn="ctr" rtl="0">
              <a:lnSpc>
                <a:spcPct val="90000"/>
              </a:lnSpc>
              <a:spcBef>
                <a:spcPts val="900"/>
              </a:spcBef>
              <a:spcAft>
                <a:spcPts val="0"/>
              </a:spcAft>
              <a:buClr>
                <a:schemeClr val="dk1"/>
              </a:buClr>
              <a:buSzPts val="3100"/>
              <a:buFont typeface="Arial"/>
              <a:buNone/>
              <a:defRPr sz="2800" b="0" i="0" u="none" strike="noStrike" cap="none">
                <a:solidFill>
                  <a:schemeClr val="dk1"/>
                </a:solidFill>
                <a:latin typeface="Roboto"/>
                <a:ea typeface="Roboto"/>
                <a:cs typeface="Roboto"/>
                <a:sym typeface="Roboto"/>
              </a:defRPr>
            </a:lvl5pPr>
            <a:lvl6pPr marL="3797300" marR="0" lvl="5" indent="0" algn="ctr" rtl="0">
              <a:lnSpc>
                <a:spcPct val="90000"/>
              </a:lnSpc>
              <a:spcBef>
                <a:spcPts val="900"/>
              </a:spcBef>
              <a:spcAft>
                <a:spcPts val="0"/>
              </a:spcAft>
              <a:buClr>
                <a:schemeClr val="dk1"/>
              </a:buClr>
              <a:buSzPts val="3100"/>
              <a:buFont typeface="Arial"/>
              <a:buNone/>
              <a:defRPr sz="2800" b="0" i="0" u="none" strike="noStrike" cap="none">
                <a:solidFill>
                  <a:schemeClr val="dk1"/>
                </a:solidFill>
                <a:latin typeface="Calibri"/>
                <a:ea typeface="Calibri"/>
                <a:cs typeface="Calibri"/>
                <a:sym typeface="Calibri"/>
              </a:defRPr>
            </a:lvl6pPr>
            <a:lvl7pPr marL="4546600" marR="0" lvl="6" indent="0" algn="ctr" rtl="0">
              <a:lnSpc>
                <a:spcPct val="90000"/>
              </a:lnSpc>
              <a:spcBef>
                <a:spcPts val="900"/>
              </a:spcBef>
              <a:spcAft>
                <a:spcPts val="0"/>
              </a:spcAft>
              <a:buClr>
                <a:schemeClr val="dk1"/>
              </a:buClr>
              <a:buSzPts val="3100"/>
              <a:buFont typeface="Arial"/>
              <a:buNone/>
              <a:defRPr sz="2800" b="0" i="0" u="none" strike="noStrike" cap="none">
                <a:solidFill>
                  <a:schemeClr val="dk1"/>
                </a:solidFill>
                <a:latin typeface="Calibri"/>
                <a:ea typeface="Calibri"/>
                <a:cs typeface="Calibri"/>
                <a:sym typeface="Calibri"/>
              </a:defRPr>
            </a:lvl7pPr>
            <a:lvl8pPr marL="5295900" marR="0" lvl="7" indent="0" algn="ctr" rtl="0">
              <a:lnSpc>
                <a:spcPct val="90000"/>
              </a:lnSpc>
              <a:spcBef>
                <a:spcPts val="900"/>
              </a:spcBef>
              <a:spcAft>
                <a:spcPts val="0"/>
              </a:spcAft>
              <a:buClr>
                <a:schemeClr val="dk1"/>
              </a:buClr>
              <a:buSzPts val="3100"/>
              <a:buFont typeface="Arial"/>
              <a:buNone/>
              <a:defRPr sz="2800" b="0" i="0" u="none" strike="noStrike" cap="none">
                <a:solidFill>
                  <a:schemeClr val="dk1"/>
                </a:solidFill>
                <a:latin typeface="Calibri"/>
                <a:ea typeface="Calibri"/>
                <a:cs typeface="Calibri"/>
                <a:sym typeface="Calibri"/>
              </a:defRPr>
            </a:lvl8pPr>
            <a:lvl9pPr marL="6057900" marR="0" lvl="8" indent="0" algn="ctr" rtl="0">
              <a:lnSpc>
                <a:spcPct val="90000"/>
              </a:lnSpc>
              <a:spcBef>
                <a:spcPts val="900"/>
              </a:spcBef>
              <a:spcAft>
                <a:spcPts val="0"/>
              </a:spcAft>
              <a:buClr>
                <a:schemeClr val="dk1"/>
              </a:buClr>
              <a:buSzPts val="3100"/>
              <a:buFont typeface="Arial"/>
              <a:buNone/>
              <a:defRPr sz="2800" b="0" i="0" u="none" strike="noStrike" cap="none">
                <a:solidFill>
                  <a:schemeClr val="dk1"/>
                </a:solidFill>
                <a:latin typeface="Calibri"/>
                <a:ea typeface="Calibri"/>
                <a:cs typeface="Calibri"/>
                <a:sym typeface="Calibri"/>
              </a:defRPr>
            </a:lvl9pPr>
          </a:lstStyle>
          <a:p>
            <a:endParaRPr/>
          </a:p>
        </p:txBody>
      </p:sp>
      <p:sp>
        <p:nvSpPr>
          <p:cNvPr id="14" name="Google Shape;14;p2"/>
          <p:cNvSpPr txBox="1">
            <a:spLocks noGrp="1"/>
          </p:cNvSpPr>
          <p:nvPr>
            <p:ph type="dt" idx="10"/>
          </p:nvPr>
        </p:nvSpPr>
        <p:spPr>
          <a:xfrm>
            <a:off x="735570" y="7007000"/>
            <a:ext cx="2407200" cy="402600"/>
          </a:xfrm>
          <a:prstGeom prst="rect">
            <a:avLst/>
          </a:prstGeom>
          <a:noFill/>
          <a:ln>
            <a:noFill/>
          </a:ln>
        </p:spPr>
        <p:txBody>
          <a:bodyPr spcFirstLastPara="1" wrap="square" lIns="151725" tIns="151725" rIns="151725" bIns="151725" anchor="ctr" anchorCtr="0">
            <a:noAutofit/>
          </a:bodyPr>
          <a:lstStyle>
            <a:lvl1pPr marL="0" marR="0" lvl="0" indent="0" algn="l" rtl="0">
              <a:spcBef>
                <a:spcPts val="0"/>
              </a:spcBef>
              <a:spcAft>
                <a:spcPts val="0"/>
              </a:spcAft>
              <a:buSzPts val="2400"/>
              <a:buNone/>
              <a:defRPr sz="2100" b="0" i="0" u="none" strike="noStrike" cap="none">
                <a:solidFill>
                  <a:srgbClr val="888888"/>
                </a:solidFill>
                <a:latin typeface="Calibri"/>
                <a:ea typeface="Calibri"/>
                <a:cs typeface="Calibri"/>
                <a:sym typeface="Calibri"/>
              </a:defRPr>
            </a:lvl1pPr>
            <a:lvl2pPr marL="774700" marR="0" lvl="1"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2pPr>
            <a:lvl3pPr marL="1511300" marR="0" lvl="2"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3pPr>
            <a:lvl4pPr marL="2260600" marR="0" lvl="3"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4pPr>
            <a:lvl5pPr marL="3035300" marR="0" lvl="4"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5pPr>
            <a:lvl6pPr marL="3797300" marR="0" lvl="5"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6pPr>
            <a:lvl7pPr marL="4546600" marR="0" lvl="6"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7pPr>
            <a:lvl8pPr marL="5295900" marR="0" lvl="7"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8pPr>
            <a:lvl9pPr marL="6057900" marR="0" lvl="8"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9pPr>
          </a:lstStyle>
          <a:p>
            <a:endParaRPr/>
          </a:p>
        </p:txBody>
      </p:sp>
      <p:sp>
        <p:nvSpPr>
          <p:cNvPr id="15" name="Google Shape;15;p2"/>
          <p:cNvSpPr txBox="1">
            <a:spLocks noGrp="1"/>
          </p:cNvSpPr>
          <p:nvPr>
            <p:ph type="ftr" idx="11"/>
          </p:nvPr>
        </p:nvSpPr>
        <p:spPr>
          <a:xfrm>
            <a:off x="3544110" y="7007000"/>
            <a:ext cx="3611100" cy="402600"/>
          </a:xfrm>
          <a:prstGeom prst="rect">
            <a:avLst/>
          </a:prstGeom>
          <a:noFill/>
          <a:ln>
            <a:noFill/>
          </a:ln>
        </p:spPr>
        <p:txBody>
          <a:bodyPr spcFirstLastPara="1" wrap="square" lIns="151725" tIns="151725" rIns="151725" bIns="151725" anchor="ctr" anchorCtr="0">
            <a:noAutofit/>
          </a:bodyPr>
          <a:lstStyle>
            <a:lvl1pPr marL="0" marR="0" lvl="0" indent="0" algn="ctr" rtl="0">
              <a:spcBef>
                <a:spcPts val="0"/>
              </a:spcBef>
              <a:spcAft>
                <a:spcPts val="0"/>
              </a:spcAft>
              <a:buSzPts val="2400"/>
              <a:buNone/>
              <a:defRPr sz="2100" b="0" i="0" u="none" strike="noStrike" cap="none">
                <a:solidFill>
                  <a:srgbClr val="888888"/>
                </a:solidFill>
                <a:latin typeface="Calibri"/>
                <a:ea typeface="Calibri"/>
                <a:cs typeface="Calibri"/>
                <a:sym typeface="Calibri"/>
              </a:defRPr>
            </a:lvl1pPr>
            <a:lvl2pPr marL="774700" marR="0" lvl="1"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2pPr>
            <a:lvl3pPr marL="1511300" marR="0" lvl="2"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3pPr>
            <a:lvl4pPr marL="2260600" marR="0" lvl="3"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4pPr>
            <a:lvl5pPr marL="3035300" marR="0" lvl="4"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5pPr>
            <a:lvl6pPr marL="3797300" marR="0" lvl="5"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6pPr>
            <a:lvl7pPr marL="4546600" marR="0" lvl="6"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7pPr>
            <a:lvl8pPr marL="5295900" marR="0" lvl="7"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8pPr>
            <a:lvl9pPr marL="6057900" marR="0" lvl="8"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9pPr>
          </a:lstStyle>
          <a:p>
            <a:endParaRPr/>
          </a:p>
        </p:txBody>
      </p:sp>
      <p:sp>
        <p:nvSpPr>
          <p:cNvPr id="16" name="Google Shape;16;p2"/>
          <p:cNvSpPr txBox="1">
            <a:spLocks noGrp="1"/>
          </p:cNvSpPr>
          <p:nvPr>
            <p:ph type="sldNum" idx="12"/>
          </p:nvPr>
        </p:nvSpPr>
        <p:spPr>
          <a:xfrm>
            <a:off x="7556310" y="7007000"/>
            <a:ext cx="2407200" cy="402600"/>
          </a:xfrm>
          <a:prstGeom prst="rect">
            <a:avLst/>
          </a:prstGeom>
          <a:noFill/>
          <a:ln>
            <a:noFill/>
          </a:ln>
        </p:spPr>
        <p:txBody>
          <a:bodyPr spcFirstLastPara="1" wrap="square" lIns="151725" tIns="75850" rIns="151725" bIns="75850" anchor="ctr" anchorCtr="0">
            <a:noAutofit/>
          </a:bodyPr>
          <a:lstStyle>
            <a:lvl1pPr marL="0" marR="0" lvl="0" indent="0" algn="r" rtl="0">
              <a:spcBef>
                <a:spcPts val="0"/>
              </a:spcBef>
              <a:buNone/>
              <a:defRPr sz="2100" b="0" i="0" u="none" strike="noStrike" cap="none">
                <a:solidFill>
                  <a:srgbClr val="888888"/>
                </a:solidFill>
                <a:latin typeface="Calibri"/>
                <a:ea typeface="Calibri"/>
                <a:cs typeface="Calibri"/>
                <a:sym typeface="Calibri"/>
              </a:defRPr>
            </a:lvl1pPr>
            <a:lvl2pPr marL="0" marR="0" lvl="1" indent="0" algn="r" rtl="0">
              <a:spcBef>
                <a:spcPts val="0"/>
              </a:spcBef>
              <a:buNone/>
              <a:defRPr sz="2100" b="0" i="0" u="none" strike="noStrike" cap="none">
                <a:solidFill>
                  <a:srgbClr val="888888"/>
                </a:solidFill>
                <a:latin typeface="Calibri"/>
                <a:ea typeface="Calibri"/>
                <a:cs typeface="Calibri"/>
                <a:sym typeface="Calibri"/>
              </a:defRPr>
            </a:lvl2pPr>
            <a:lvl3pPr marL="0" marR="0" lvl="2" indent="0" algn="r" rtl="0">
              <a:spcBef>
                <a:spcPts val="0"/>
              </a:spcBef>
              <a:buNone/>
              <a:defRPr sz="2100" b="0" i="0" u="none" strike="noStrike" cap="none">
                <a:solidFill>
                  <a:srgbClr val="888888"/>
                </a:solidFill>
                <a:latin typeface="Calibri"/>
                <a:ea typeface="Calibri"/>
                <a:cs typeface="Calibri"/>
                <a:sym typeface="Calibri"/>
              </a:defRPr>
            </a:lvl3pPr>
            <a:lvl4pPr marL="0" marR="0" lvl="3" indent="0" algn="r" rtl="0">
              <a:spcBef>
                <a:spcPts val="0"/>
              </a:spcBef>
              <a:buNone/>
              <a:defRPr sz="2100" b="0" i="0" u="none" strike="noStrike" cap="none">
                <a:solidFill>
                  <a:srgbClr val="888888"/>
                </a:solidFill>
                <a:latin typeface="Calibri"/>
                <a:ea typeface="Calibri"/>
                <a:cs typeface="Calibri"/>
                <a:sym typeface="Calibri"/>
              </a:defRPr>
            </a:lvl4pPr>
            <a:lvl5pPr marL="0" marR="0" lvl="4" indent="0" algn="r" rtl="0">
              <a:spcBef>
                <a:spcPts val="0"/>
              </a:spcBef>
              <a:buNone/>
              <a:defRPr sz="2100" b="0" i="0" u="none" strike="noStrike" cap="none">
                <a:solidFill>
                  <a:srgbClr val="888888"/>
                </a:solidFill>
                <a:latin typeface="Calibri"/>
                <a:ea typeface="Calibri"/>
                <a:cs typeface="Calibri"/>
                <a:sym typeface="Calibri"/>
              </a:defRPr>
            </a:lvl5pPr>
            <a:lvl6pPr marL="0" marR="0" lvl="5" indent="0" algn="r" rtl="0">
              <a:spcBef>
                <a:spcPts val="0"/>
              </a:spcBef>
              <a:buNone/>
              <a:defRPr sz="2100" b="0" i="0" u="none" strike="noStrike" cap="none">
                <a:solidFill>
                  <a:srgbClr val="888888"/>
                </a:solidFill>
                <a:latin typeface="Calibri"/>
                <a:ea typeface="Calibri"/>
                <a:cs typeface="Calibri"/>
                <a:sym typeface="Calibri"/>
              </a:defRPr>
            </a:lvl6pPr>
            <a:lvl7pPr marL="0" marR="0" lvl="6" indent="0" algn="r" rtl="0">
              <a:spcBef>
                <a:spcPts val="0"/>
              </a:spcBef>
              <a:buNone/>
              <a:defRPr sz="2100" b="0" i="0" u="none" strike="noStrike" cap="none">
                <a:solidFill>
                  <a:srgbClr val="888888"/>
                </a:solidFill>
                <a:latin typeface="Calibri"/>
                <a:ea typeface="Calibri"/>
                <a:cs typeface="Calibri"/>
                <a:sym typeface="Calibri"/>
              </a:defRPr>
            </a:lvl7pPr>
            <a:lvl8pPr marL="0" marR="0" lvl="7" indent="0" algn="r" rtl="0">
              <a:spcBef>
                <a:spcPts val="0"/>
              </a:spcBef>
              <a:buNone/>
              <a:defRPr sz="2100" b="0" i="0" u="none" strike="noStrike" cap="none">
                <a:solidFill>
                  <a:srgbClr val="888888"/>
                </a:solidFill>
                <a:latin typeface="Calibri"/>
                <a:ea typeface="Calibri"/>
                <a:cs typeface="Calibri"/>
                <a:sym typeface="Calibri"/>
              </a:defRPr>
            </a:lvl8pPr>
            <a:lvl9pPr marL="0" marR="0" lvl="8" indent="0" algn="r" rtl="0">
              <a:spcBef>
                <a:spcPts val="0"/>
              </a:spcBef>
              <a:buNone/>
              <a:defRPr sz="21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b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ontent 1 2">
  <p:cSld name="OBJECT_1_2">
    <p:spTree>
      <p:nvGrpSpPr>
        <p:cNvPr id="1" name="Shape 56"/>
        <p:cNvGrpSpPr/>
        <p:nvPr/>
      </p:nvGrpSpPr>
      <p:grpSpPr>
        <a:xfrm>
          <a:off x="0" y="0"/>
          <a:ext cx="0" cy="0"/>
          <a:chOff x="0" y="0"/>
          <a:chExt cx="0" cy="0"/>
        </a:xfrm>
      </p:grpSpPr>
      <p:sp>
        <p:nvSpPr>
          <p:cNvPr id="57" name="Google Shape;57;p12"/>
          <p:cNvSpPr/>
          <p:nvPr/>
        </p:nvSpPr>
        <p:spPr>
          <a:xfrm>
            <a:off x="2411427" y="0"/>
            <a:ext cx="5876400" cy="7222800"/>
          </a:xfrm>
          <a:prstGeom prst="rect">
            <a:avLst/>
          </a:prstGeom>
          <a:solidFill>
            <a:srgbClr val="F3F3F3"/>
          </a:solidFill>
          <a:ln>
            <a:noFill/>
          </a:ln>
        </p:spPr>
        <p:txBody>
          <a:bodyPr spcFirstLastPara="1" wrap="square" lIns="170400" tIns="170400" rIns="170400" bIns="170400" anchor="ctr" anchorCtr="0">
            <a:noAutofit/>
          </a:bodyPr>
          <a:lstStyle/>
          <a:p>
            <a:pPr marL="0" marR="0" lvl="0" indent="0" algn="l" rtl="0">
              <a:lnSpc>
                <a:spcPct val="100000"/>
              </a:lnSpc>
              <a:spcBef>
                <a:spcPts val="0"/>
              </a:spcBef>
              <a:spcAft>
                <a:spcPts val="0"/>
              </a:spcAft>
              <a:buClr>
                <a:srgbClr val="000000"/>
              </a:buClr>
              <a:buSzPts val="2600"/>
              <a:buFont typeface="Arial"/>
              <a:buNone/>
            </a:pPr>
            <a:endParaRPr sz="2600" b="0" i="0" u="none" strike="noStrike" cap="none">
              <a:solidFill>
                <a:srgbClr val="000000"/>
              </a:solidFill>
              <a:latin typeface="Arial"/>
              <a:ea typeface="Arial"/>
              <a:cs typeface="Arial"/>
              <a:sym typeface="Arial"/>
            </a:endParaRPr>
          </a:p>
        </p:txBody>
      </p:sp>
      <p:cxnSp>
        <p:nvCxnSpPr>
          <p:cNvPr id="58" name="Google Shape;58;p12"/>
          <p:cNvCxnSpPr/>
          <p:nvPr/>
        </p:nvCxnSpPr>
        <p:spPr>
          <a:xfrm rot="10800000" flipH="1">
            <a:off x="2411430" y="7222776"/>
            <a:ext cx="5876400" cy="3300"/>
          </a:xfrm>
          <a:prstGeom prst="straightConnector1">
            <a:avLst/>
          </a:prstGeom>
          <a:noFill/>
          <a:ln w="76200" cap="flat" cmpd="sng">
            <a:solidFill>
              <a:srgbClr val="50505F"/>
            </a:solidFill>
            <a:prstDash val="solid"/>
            <a:round/>
            <a:headEnd type="none" w="sm" len="sm"/>
            <a:tailEnd type="none" w="sm" len="sm"/>
          </a:ln>
        </p:spPr>
      </p:cxnSp>
      <p:pic>
        <p:nvPicPr>
          <p:cNvPr id="59" name="Google Shape;59;p12"/>
          <p:cNvPicPr preferRelativeResize="0"/>
          <p:nvPr/>
        </p:nvPicPr>
        <p:blipFill>
          <a:blip r:embed="rId2">
            <a:alphaModFix/>
          </a:blip>
          <a:stretch>
            <a:fillRect/>
          </a:stretch>
        </p:blipFill>
        <p:spPr>
          <a:xfrm>
            <a:off x="10046759" y="7128721"/>
            <a:ext cx="199798" cy="105747"/>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1 1">
  <p:cSld name="OBJECT_1_1">
    <p:spTree>
      <p:nvGrpSpPr>
        <p:cNvPr id="1" name="Shape 60"/>
        <p:cNvGrpSpPr/>
        <p:nvPr/>
      </p:nvGrpSpPr>
      <p:grpSpPr>
        <a:xfrm>
          <a:off x="0" y="0"/>
          <a:ext cx="0" cy="0"/>
          <a:chOff x="0" y="0"/>
          <a:chExt cx="0" cy="0"/>
        </a:xfrm>
      </p:grpSpPr>
      <p:cxnSp>
        <p:nvCxnSpPr>
          <p:cNvPr id="61" name="Google Shape;61;p13"/>
          <p:cNvCxnSpPr/>
          <p:nvPr/>
        </p:nvCxnSpPr>
        <p:spPr>
          <a:xfrm>
            <a:off x="623299" y="7222687"/>
            <a:ext cx="10121400" cy="0"/>
          </a:xfrm>
          <a:prstGeom prst="straightConnector1">
            <a:avLst/>
          </a:prstGeom>
          <a:noFill/>
          <a:ln w="76200" cap="flat" cmpd="sng">
            <a:solidFill>
              <a:srgbClr val="50505F"/>
            </a:solidFill>
            <a:prstDash val="solid"/>
            <a:round/>
            <a:headEnd type="none" w="sm" len="sm"/>
            <a:tailEnd type="none" w="sm" len="sm"/>
          </a:ln>
        </p:spPr>
      </p:cxnSp>
      <p:pic>
        <p:nvPicPr>
          <p:cNvPr id="62" name="Google Shape;62;p13"/>
          <p:cNvPicPr preferRelativeResize="0"/>
          <p:nvPr/>
        </p:nvPicPr>
        <p:blipFill>
          <a:blip r:embed="rId2">
            <a:alphaModFix/>
          </a:blip>
          <a:stretch>
            <a:fillRect/>
          </a:stretch>
        </p:blipFill>
        <p:spPr>
          <a:xfrm>
            <a:off x="115077" y="7117168"/>
            <a:ext cx="199798" cy="105747"/>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3"/>
        <p:cNvGrpSpPr/>
        <p:nvPr/>
      </p:nvGrpSpPr>
      <p:grpSpPr>
        <a:xfrm>
          <a:off x="0" y="0"/>
          <a:ext cx="0" cy="0"/>
          <a:chOff x="0" y="0"/>
          <a:chExt cx="0" cy="0"/>
        </a:xfrm>
      </p:grpSpPr>
      <p:cxnSp>
        <p:nvCxnSpPr>
          <p:cNvPr id="64" name="Google Shape;64;p14"/>
          <p:cNvCxnSpPr/>
          <p:nvPr/>
        </p:nvCxnSpPr>
        <p:spPr>
          <a:xfrm rot="10800000" flipH="1">
            <a:off x="742505" y="7222673"/>
            <a:ext cx="9088800" cy="3300"/>
          </a:xfrm>
          <a:prstGeom prst="straightConnector1">
            <a:avLst/>
          </a:prstGeom>
          <a:noFill/>
          <a:ln w="76200" cap="flat" cmpd="sng">
            <a:solidFill>
              <a:srgbClr val="50505F"/>
            </a:solidFill>
            <a:prstDash val="solid"/>
            <a:round/>
            <a:headEnd type="none" w="sm" len="sm"/>
            <a:tailEnd type="none" w="sm" len="sm"/>
          </a:ln>
        </p:spPr>
      </p:cxnSp>
      <p:pic>
        <p:nvPicPr>
          <p:cNvPr id="65" name="Google Shape;65;p14"/>
          <p:cNvPicPr preferRelativeResize="0"/>
          <p:nvPr/>
        </p:nvPicPr>
        <p:blipFill>
          <a:blip r:embed="rId2">
            <a:alphaModFix/>
          </a:blip>
          <a:stretch>
            <a:fillRect/>
          </a:stretch>
        </p:blipFill>
        <p:spPr>
          <a:xfrm>
            <a:off x="10046759" y="7128721"/>
            <a:ext cx="199798" cy="105747"/>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1 1">
  <p:cSld name="TITLE_1_1">
    <p:spTree>
      <p:nvGrpSpPr>
        <p:cNvPr id="1" name="Shape 66"/>
        <p:cNvGrpSpPr/>
        <p:nvPr/>
      </p:nvGrpSpPr>
      <p:grpSpPr>
        <a:xfrm>
          <a:off x="0" y="0"/>
          <a:ext cx="0" cy="0"/>
          <a:chOff x="0" y="0"/>
          <a:chExt cx="0" cy="0"/>
        </a:xfrm>
      </p:grpSpPr>
      <p:sp>
        <p:nvSpPr>
          <p:cNvPr id="67" name="Google Shape;67;p15"/>
          <p:cNvSpPr/>
          <p:nvPr/>
        </p:nvSpPr>
        <p:spPr>
          <a:xfrm>
            <a:off x="-39746" y="2543845"/>
            <a:ext cx="10739100" cy="1788000"/>
          </a:xfrm>
          <a:prstGeom prst="rect">
            <a:avLst/>
          </a:prstGeom>
          <a:solidFill>
            <a:srgbClr val="41CDEC"/>
          </a:solidFill>
          <a:ln>
            <a:noFill/>
          </a:ln>
        </p:spPr>
        <p:txBody>
          <a:bodyPr spcFirstLastPara="1" wrap="square" lIns="158125" tIns="158125" rIns="158125" bIns="158125" anchor="ctr" anchorCtr="0">
            <a:noAutofit/>
          </a:bodyPr>
          <a:lstStyle/>
          <a:p>
            <a:pPr marL="0" lvl="0" indent="0" algn="l" rtl="0">
              <a:spcBef>
                <a:spcPts val="0"/>
              </a:spcBef>
              <a:spcAft>
                <a:spcPts val="0"/>
              </a:spcAft>
              <a:buNone/>
            </a:pPr>
            <a:endParaRPr/>
          </a:p>
        </p:txBody>
      </p:sp>
      <p:sp>
        <p:nvSpPr>
          <p:cNvPr id="68" name="Google Shape;68;p15"/>
          <p:cNvSpPr txBox="1">
            <a:spLocks noGrp="1"/>
          </p:cNvSpPr>
          <p:nvPr>
            <p:ph type="ctrTitle"/>
          </p:nvPr>
        </p:nvSpPr>
        <p:spPr>
          <a:xfrm>
            <a:off x="834705" y="2543845"/>
            <a:ext cx="8608200" cy="1788000"/>
          </a:xfrm>
          <a:prstGeom prst="rect">
            <a:avLst/>
          </a:prstGeom>
          <a:noFill/>
          <a:ln>
            <a:noFill/>
          </a:ln>
        </p:spPr>
        <p:txBody>
          <a:bodyPr spcFirstLastPara="1" wrap="square" lIns="170400" tIns="170400" rIns="170400" bIns="170400" anchor="ctr" anchorCtr="0">
            <a:noAutofit/>
          </a:bodyPr>
          <a:lstStyle>
            <a:lvl1pPr marR="0" lvl="0" rtl="0">
              <a:lnSpc>
                <a:spcPct val="90000"/>
              </a:lnSpc>
              <a:spcBef>
                <a:spcPts val="0"/>
              </a:spcBef>
              <a:spcAft>
                <a:spcPts val="0"/>
              </a:spcAft>
              <a:buClr>
                <a:schemeClr val="accent5"/>
              </a:buClr>
              <a:buSzPts val="8300"/>
              <a:buFont typeface="Roboto"/>
              <a:buNone/>
              <a:defRPr sz="8300" b="0" i="0" u="none" strike="noStrike" cap="none">
                <a:solidFill>
                  <a:schemeClr val="accent5"/>
                </a:solidFill>
                <a:latin typeface="Roboto"/>
                <a:ea typeface="Roboto"/>
                <a:cs typeface="Roboto"/>
                <a:sym typeface="Roboto"/>
              </a:defRPr>
            </a:lvl1pPr>
            <a:lvl2pPr lvl="1" rtl="0">
              <a:spcBef>
                <a:spcPts val="0"/>
              </a:spcBef>
              <a:spcAft>
                <a:spcPts val="0"/>
              </a:spcAft>
              <a:buSzPts val="3100"/>
              <a:buFont typeface="Roboto"/>
              <a:buNone/>
              <a:defRPr sz="4200">
                <a:latin typeface="Roboto"/>
                <a:ea typeface="Roboto"/>
                <a:cs typeface="Roboto"/>
                <a:sym typeface="Roboto"/>
              </a:defRPr>
            </a:lvl2pPr>
            <a:lvl3pPr lvl="2" rtl="0">
              <a:spcBef>
                <a:spcPts val="0"/>
              </a:spcBef>
              <a:spcAft>
                <a:spcPts val="0"/>
              </a:spcAft>
              <a:buSzPts val="3100"/>
              <a:buFont typeface="Roboto"/>
              <a:buNone/>
              <a:defRPr sz="4200">
                <a:latin typeface="Roboto"/>
                <a:ea typeface="Roboto"/>
                <a:cs typeface="Roboto"/>
                <a:sym typeface="Roboto"/>
              </a:defRPr>
            </a:lvl3pPr>
            <a:lvl4pPr lvl="3" rtl="0">
              <a:spcBef>
                <a:spcPts val="0"/>
              </a:spcBef>
              <a:spcAft>
                <a:spcPts val="0"/>
              </a:spcAft>
              <a:buSzPts val="3100"/>
              <a:buFont typeface="Roboto"/>
              <a:buNone/>
              <a:defRPr sz="4200">
                <a:latin typeface="Roboto"/>
                <a:ea typeface="Roboto"/>
                <a:cs typeface="Roboto"/>
                <a:sym typeface="Roboto"/>
              </a:defRPr>
            </a:lvl4pPr>
            <a:lvl5pPr lvl="4" rtl="0">
              <a:spcBef>
                <a:spcPts val="0"/>
              </a:spcBef>
              <a:spcAft>
                <a:spcPts val="0"/>
              </a:spcAft>
              <a:buSzPts val="3100"/>
              <a:buFont typeface="Roboto"/>
              <a:buNone/>
              <a:defRPr sz="4200">
                <a:latin typeface="Roboto"/>
                <a:ea typeface="Roboto"/>
                <a:cs typeface="Roboto"/>
                <a:sym typeface="Roboto"/>
              </a:defRPr>
            </a:lvl5pPr>
            <a:lvl6pPr lvl="5" rtl="0">
              <a:spcBef>
                <a:spcPts val="0"/>
              </a:spcBef>
              <a:spcAft>
                <a:spcPts val="0"/>
              </a:spcAft>
              <a:buSzPts val="3100"/>
              <a:buFont typeface="Roboto"/>
              <a:buNone/>
              <a:defRPr sz="4200">
                <a:latin typeface="Roboto"/>
                <a:ea typeface="Roboto"/>
                <a:cs typeface="Roboto"/>
                <a:sym typeface="Roboto"/>
              </a:defRPr>
            </a:lvl6pPr>
            <a:lvl7pPr lvl="6" rtl="0">
              <a:spcBef>
                <a:spcPts val="0"/>
              </a:spcBef>
              <a:spcAft>
                <a:spcPts val="0"/>
              </a:spcAft>
              <a:buSzPts val="3100"/>
              <a:buFont typeface="Roboto"/>
              <a:buNone/>
              <a:defRPr sz="4200">
                <a:latin typeface="Roboto"/>
                <a:ea typeface="Roboto"/>
                <a:cs typeface="Roboto"/>
                <a:sym typeface="Roboto"/>
              </a:defRPr>
            </a:lvl7pPr>
            <a:lvl8pPr lvl="7" rtl="0">
              <a:spcBef>
                <a:spcPts val="0"/>
              </a:spcBef>
              <a:spcAft>
                <a:spcPts val="0"/>
              </a:spcAft>
              <a:buSzPts val="3100"/>
              <a:buFont typeface="Roboto"/>
              <a:buNone/>
              <a:defRPr sz="4200">
                <a:latin typeface="Roboto"/>
                <a:ea typeface="Roboto"/>
                <a:cs typeface="Roboto"/>
                <a:sym typeface="Roboto"/>
              </a:defRPr>
            </a:lvl8pPr>
            <a:lvl9pPr lvl="8" rtl="0">
              <a:spcBef>
                <a:spcPts val="0"/>
              </a:spcBef>
              <a:spcAft>
                <a:spcPts val="0"/>
              </a:spcAft>
              <a:buSzPts val="3100"/>
              <a:buFont typeface="Roboto"/>
              <a:buNone/>
              <a:defRPr sz="4200">
                <a:latin typeface="Roboto"/>
                <a:ea typeface="Roboto"/>
                <a:cs typeface="Roboto"/>
                <a:sym typeface="Roboto"/>
              </a:defRPr>
            </a:lvl9pPr>
          </a:lstStyle>
          <a:p>
            <a:endParaRPr/>
          </a:p>
        </p:txBody>
      </p:sp>
      <p:pic>
        <p:nvPicPr>
          <p:cNvPr id="69" name="Google Shape;69;p15"/>
          <p:cNvPicPr preferRelativeResize="0"/>
          <p:nvPr/>
        </p:nvPicPr>
        <p:blipFill>
          <a:blip r:embed="rId2">
            <a:alphaModFix/>
          </a:blip>
          <a:stretch>
            <a:fillRect/>
          </a:stretch>
        </p:blipFill>
        <p:spPr>
          <a:xfrm>
            <a:off x="202851" y="7203696"/>
            <a:ext cx="199798" cy="105747"/>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1 1 1">
  <p:cSld name="TITLE_1_1_1">
    <p:spTree>
      <p:nvGrpSpPr>
        <p:cNvPr id="1" name="Shape 70"/>
        <p:cNvGrpSpPr/>
        <p:nvPr/>
      </p:nvGrpSpPr>
      <p:grpSpPr>
        <a:xfrm>
          <a:off x="0" y="0"/>
          <a:ext cx="0" cy="0"/>
          <a:chOff x="0" y="0"/>
          <a:chExt cx="0" cy="0"/>
        </a:xfrm>
      </p:grpSpPr>
      <p:sp>
        <p:nvSpPr>
          <p:cNvPr id="71" name="Google Shape;71;p16"/>
          <p:cNvSpPr/>
          <p:nvPr/>
        </p:nvSpPr>
        <p:spPr>
          <a:xfrm>
            <a:off x="-39746" y="2543845"/>
            <a:ext cx="10739100" cy="1788000"/>
          </a:xfrm>
          <a:prstGeom prst="rect">
            <a:avLst/>
          </a:prstGeom>
          <a:solidFill>
            <a:schemeClr val="accent5"/>
          </a:solidFill>
          <a:ln>
            <a:noFill/>
          </a:ln>
        </p:spPr>
        <p:txBody>
          <a:bodyPr spcFirstLastPara="1" wrap="square" lIns="158125" tIns="158125" rIns="158125" bIns="158125" anchor="ctr" anchorCtr="0">
            <a:noAutofit/>
          </a:bodyPr>
          <a:lstStyle/>
          <a:p>
            <a:pPr marL="0" lvl="0" indent="0" algn="l" rtl="0">
              <a:spcBef>
                <a:spcPts val="0"/>
              </a:spcBef>
              <a:spcAft>
                <a:spcPts val="0"/>
              </a:spcAft>
              <a:buNone/>
            </a:pPr>
            <a:endParaRPr/>
          </a:p>
        </p:txBody>
      </p:sp>
      <p:sp>
        <p:nvSpPr>
          <p:cNvPr id="72" name="Google Shape;72;p16"/>
          <p:cNvSpPr txBox="1">
            <a:spLocks noGrp="1"/>
          </p:cNvSpPr>
          <p:nvPr>
            <p:ph type="ctrTitle"/>
          </p:nvPr>
        </p:nvSpPr>
        <p:spPr>
          <a:xfrm>
            <a:off x="834705" y="2543845"/>
            <a:ext cx="8608200" cy="1788000"/>
          </a:xfrm>
          <a:prstGeom prst="rect">
            <a:avLst/>
          </a:prstGeom>
          <a:noFill/>
          <a:ln>
            <a:noFill/>
          </a:ln>
        </p:spPr>
        <p:txBody>
          <a:bodyPr spcFirstLastPara="1" wrap="square" lIns="170400" tIns="170400" rIns="170400" bIns="170400" anchor="ctr" anchorCtr="0">
            <a:noAutofit/>
          </a:bodyPr>
          <a:lstStyle>
            <a:lvl1pPr marR="0" lvl="0" rtl="0">
              <a:lnSpc>
                <a:spcPct val="90000"/>
              </a:lnSpc>
              <a:spcBef>
                <a:spcPts val="0"/>
              </a:spcBef>
              <a:spcAft>
                <a:spcPts val="0"/>
              </a:spcAft>
              <a:buClr>
                <a:schemeClr val="accent5"/>
              </a:buClr>
              <a:buSzPts val="8300"/>
              <a:buFont typeface="Roboto"/>
              <a:buNone/>
              <a:defRPr sz="8300" b="0" i="0" u="none" strike="noStrike" cap="none">
                <a:solidFill>
                  <a:schemeClr val="accent5"/>
                </a:solidFill>
                <a:latin typeface="Roboto"/>
                <a:ea typeface="Roboto"/>
                <a:cs typeface="Roboto"/>
                <a:sym typeface="Roboto"/>
              </a:defRPr>
            </a:lvl1pPr>
            <a:lvl2pPr lvl="1" rtl="0">
              <a:spcBef>
                <a:spcPts val="0"/>
              </a:spcBef>
              <a:spcAft>
                <a:spcPts val="0"/>
              </a:spcAft>
              <a:buSzPts val="3100"/>
              <a:buFont typeface="Roboto"/>
              <a:buNone/>
              <a:defRPr sz="4200">
                <a:latin typeface="Roboto"/>
                <a:ea typeface="Roboto"/>
                <a:cs typeface="Roboto"/>
                <a:sym typeface="Roboto"/>
              </a:defRPr>
            </a:lvl2pPr>
            <a:lvl3pPr lvl="2" rtl="0">
              <a:spcBef>
                <a:spcPts val="0"/>
              </a:spcBef>
              <a:spcAft>
                <a:spcPts val="0"/>
              </a:spcAft>
              <a:buSzPts val="3100"/>
              <a:buFont typeface="Roboto"/>
              <a:buNone/>
              <a:defRPr sz="4200">
                <a:latin typeface="Roboto"/>
                <a:ea typeface="Roboto"/>
                <a:cs typeface="Roboto"/>
                <a:sym typeface="Roboto"/>
              </a:defRPr>
            </a:lvl3pPr>
            <a:lvl4pPr lvl="3" rtl="0">
              <a:spcBef>
                <a:spcPts val="0"/>
              </a:spcBef>
              <a:spcAft>
                <a:spcPts val="0"/>
              </a:spcAft>
              <a:buSzPts val="3100"/>
              <a:buFont typeface="Roboto"/>
              <a:buNone/>
              <a:defRPr sz="4200">
                <a:latin typeface="Roboto"/>
                <a:ea typeface="Roboto"/>
                <a:cs typeface="Roboto"/>
                <a:sym typeface="Roboto"/>
              </a:defRPr>
            </a:lvl4pPr>
            <a:lvl5pPr lvl="4" rtl="0">
              <a:spcBef>
                <a:spcPts val="0"/>
              </a:spcBef>
              <a:spcAft>
                <a:spcPts val="0"/>
              </a:spcAft>
              <a:buSzPts val="3100"/>
              <a:buFont typeface="Roboto"/>
              <a:buNone/>
              <a:defRPr sz="4200">
                <a:latin typeface="Roboto"/>
                <a:ea typeface="Roboto"/>
                <a:cs typeface="Roboto"/>
                <a:sym typeface="Roboto"/>
              </a:defRPr>
            </a:lvl5pPr>
            <a:lvl6pPr lvl="5" rtl="0">
              <a:spcBef>
                <a:spcPts val="0"/>
              </a:spcBef>
              <a:spcAft>
                <a:spcPts val="0"/>
              </a:spcAft>
              <a:buSzPts val="3100"/>
              <a:buFont typeface="Roboto"/>
              <a:buNone/>
              <a:defRPr sz="4200">
                <a:latin typeface="Roboto"/>
                <a:ea typeface="Roboto"/>
                <a:cs typeface="Roboto"/>
                <a:sym typeface="Roboto"/>
              </a:defRPr>
            </a:lvl6pPr>
            <a:lvl7pPr lvl="6" rtl="0">
              <a:spcBef>
                <a:spcPts val="0"/>
              </a:spcBef>
              <a:spcAft>
                <a:spcPts val="0"/>
              </a:spcAft>
              <a:buSzPts val="3100"/>
              <a:buFont typeface="Roboto"/>
              <a:buNone/>
              <a:defRPr sz="4200">
                <a:latin typeface="Roboto"/>
                <a:ea typeface="Roboto"/>
                <a:cs typeface="Roboto"/>
                <a:sym typeface="Roboto"/>
              </a:defRPr>
            </a:lvl7pPr>
            <a:lvl8pPr lvl="7" rtl="0">
              <a:spcBef>
                <a:spcPts val="0"/>
              </a:spcBef>
              <a:spcAft>
                <a:spcPts val="0"/>
              </a:spcAft>
              <a:buSzPts val="3100"/>
              <a:buFont typeface="Roboto"/>
              <a:buNone/>
              <a:defRPr sz="4200">
                <a:latin typeface="Roboto"/>
                <a:ea typeface="Roboto"/>
                <a:cs typeface="Roboto"/>
                <a:sym typeface="Roboto"/>
              </a:defRPr>
            </a:lvl8pPr>
            <a:lvl9pPr lvl="8" rtl="0">
              <a:spcBef>
                <a:spcPts val="0"/>
              </a:spcBef>
              <a:spcAft>
                <a:spcPts val="0"/>
              </a:spcAft>
              <a:buSzPts val="3100"/>
              <a:buFont typeface="Roboto"/>
              <a:buNone/>
              <a:defRPr sz="4200">
                <a:latin typeface="Roboto"/>
                <a:ea typeface="Roboto"/>
                <a:cs typeface="Roboto"/>
                <a:sym typeface="Roboto"/>
              </a:defRPr>
            </a:lvl9pPr>
          </a:lstStyle>
          <a:p>
            <a:endParaRPr/>
          </a:p>
        </p:txBody>
      </p:sp>
      <p:pic>
        <p:nvPicPr>
          <p:cNvPr id="73" name="Google Shape;73;p16"/>
          <p:cNvPicPr preferRelativeResize="0"/>
          <p:nvPr/>
        </p:nvPicPr>
        <p:blipFill>
          <a:blip r:embed="rId2">
            <a:alphaModFix/>
          </a:blip>
          <a:stretch>
            <a:fillRect/>
          </a:stretch>
        </p:blipFill>
        <p:spPr>
          <a:xfrm>
            <a:off x="202851" y="7203696"/>
            <a:ext cx="199798" cy="105747"/>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1 1 1 2">
  <p:cSld name="TITLE_1_1_1_2">
    <p:spTree>
      <p:nvGrpSpPr>
        <p:cNvPr id="1" name="Shape 74"/>
        <p:cNvGrpSpPr/>
        <p:nvPr/>
      </p:nvGrpSpPr>
      <p:grpSpPr>
        <a:xfrm>
          <a:off x="0" y="0"/>
          <a:ext cx="0" cy="0"/>
          <a:chOff x="0" y="0"/>
          <a:chExt cx="0" cy="0"/>
        </a:xfrm>
      </p:grpSpPr>
      <p:sp>
        <p:nvSpPr>
          <p:cNvPr id="75" name="Google Shape;75;p17"/>
          <p:cNvSpPr/>
          <p:nvPr/>
        </p:nvSpPr>
        <p:spPr>
          <a:xfrm>
            <a:off x="-39746" y="2543845"/>
            <a:ext cx="10739100" cy="1788000"/>
          </a:xfrm>
          <a:prstGeom prst="rect">
            <a:avLst/>
          </a:prstGeom>
          <a:solidFill>
            <a:srgbClr val="47B870"/>
          </a:solidFill>
          <a:ln>
            <a:noFill/>
          </a:ln>
        </p:spPr>
        <p:txBody>
          <a:bodyPr spcFirstLastPara="1" wrap="square" lIns="158125" tIns="158125" rIns="158125" bIns="158125" anchor="ctr" anchorCtr="0">
            <a:noAutofit/>
          </a:bodyPr>
          <a:lstStyle/>
          <a:p>
            <a:pPr marL="0" lvl="0" indent="0" algn="l" rtl="0">
              <a:spcBef>
                <a:spcPts val="0"/>
              </a:spcBef>
              <a:spcAft>
                <a:spcPts val="0"/>
              </a:spcAft>
              <a:buNone/>
            </a:pPr>
            <a:endParaRPr/>
          </a:p>
        </p:txBody>
      </p:sp>
      <p:sp>
        <p:nvSpPr>
          <p:cNvPr id="76" name="Google Shape;76;p17"/>
          <p:cNvSpPr txBox="1">
            <a:spLocks noGrp="1"/>
          </p:cNvSpPr>
          <p:nvPr>
            <p:ph type="ctrTitle"/>
          </p:nvPr>
        </p:nvSpPr>
        <p:spPr>
          <a:xfrm>
            <a:off x="834705" y="2543845"/>
            <a:ext cx="8608200" cy="1788000"/>
          </a:xfrm>
          <a:prstGeom prst="rect">
            <a:avLst/>
          </a:prstGeom>
          <a:noFill/>
          <a:ln>
            <a:noFill/>
          </a:ln>
        </p:spPr>
        <p:txBody>
          <a:bodyPr spcFirstLastPara="1" wrap="square" lIns="170400" tIns="170400" rIns="170400" bIns="170400" anchor="ctr" anchorCtr="0">
            <a:noAutofit/>
          </a:bodyPr>
          <a:lstStyle>
            <a:lvl1pPr marR="0" lvl="0" rtl="0">
              <a:lnSpc>
                <a:spcPct val="90000"/>
              </a:lnSpc>
              <a:spcBef>
                <a:spcPts val="0"/>
              </a:spcBef>
              <a:spcAft>
                <a:spcPts val="0"/>
              </a:spcAft>
              <a:buClr>
                <a:schemeClr val="accent5"/>
              </a:buClr>
              <a:buSzPts val="8300"/>
              <a:buFont typeface="Roboto"/>
              <a:buNone/>
              <a:defRPr sz="8300" b="0" i="0" u="none" strike="noStrike" cap="none">
                <a:solidFill>
                  <a:schemeClr val="accent5"/>
                </a:solidFill>
                <a:latin typeface="Roboto"/>
                <a:ea typeface="Roboto"/>
                <a:cs typeface="Roboto"/>
                <a:sym typeface="Roboto"/>
              </a:defRPr>
            </a:lvl1pPr>
            <a:lvl2pPr lvl="1" rtl="0">
              <a:spcBef>
                <a:spcPts val="0"/>
              </a:spcBef>
              <a:spcAft>
                <a:spcPts val="0"/>
              </a:spcAft>
              <a:buSzPts val="3100"/>
              <a:buFont typeface="Roboto"/>
              <a:buNone/>
              <a:defRPr sz="4200">
                <a:latin typeface="Roboto"/>
                <a:ea typeface="Roboto"/>
                <a:cs typeface="Roboto"/>
                <a:sym typeface="Roboto"/>
              </a:defRPr>
            </a:lvl2pPr>
            <a:lvl3pPr lvl="2" rtl="0">
              <a:spcBef>
                <a:spcPts val="0"/>
              </a:spcBef>
              <a:spcAft>
                <a:spcPts val="0"/>
              </a:spcAft>
              <a:buSzPts val="3100"/>
              <a:buFont typeface="Roboto"/>
              <a:buNone/>
              <a:defRPr sz="4200">
                <a:latin typeface="Roboto"/>
                <a:ea typeface="Roboto"/>
                <a:cs typeface="Roboto"/>
                <a:sym typeface="Roboto"/>
              </a:defRPr>
            </a:lvl3pPr>
            <a:lvl4pPr lvl="3" rtl="0">
              <a:spcBef>
                <a:spcPts val="0"/>
              </a:spcBef>
              <a:spcAft>
                <a:spcPts val="0"/>
              </a:spcAft>
              <a:buSzPts val="3100"/>
              <a:buFont typeface="Roboto"/>
              <a:buNone/>
              <a:defRPr sz="4200">
                <a:latin typeface="Roboto"/>
                <a:ea typeface="Roboto"/>
                <a:cs typeface="Roboto"/>
                <a:sym typeface="Roboto"/>
              </a:defRPr>
            </a:lvl4pPr>
            <a:lvl5pPr lvl="4" rtl="0">
              <a:spcBef>
                <a:spcPts val="0"/>
              </a:spcBef>
              <a:spcAft>
                <a:spcPts val="0"/>
              </a:spcAft>
              <a:buSzPts val="3100"/>
              <a:buFont typeface="Roboto"/>
              <a:buNone/>
              <a:defRPr sz="4200">
                <a:latin typeface="Roboto"/>
                <a:ea typeface="Roboto"/>
                <a:cs typeface="Roboto"/>
                <a:sym typeface="Roboto"/>
              </a:defRPr>
            </a:lvl5pPr>
            <a:lvl6pPr lvl="5" rtl="0">
              <a:spcBef>
                <a:spcPts val="0"/>
              </a:spcBef>
              <a:spcAft>
                <a:spcPts val="0"/>
              </a:spcAft>
              <a:buSzPts val="3100"/>
              <a:buFont typeface="Roboto"/>
              <a:buNone/>
              <a:defRPr sz="4200">
                <a:latin typeface="Roboto"/>
                <a:ea typeface="Roboto"/>
                <a:cs typeface="Roboto"/>
                <a:sym typeface="Roboto"/>
              </a:defRPr>
            </a:lvl6pPr>
            <a:lvl7pPr lvl="6" rtl="0">
              <a:spcBef>
                <a:spcPts val="0"/>
              </a:spcBef>
              <a:spcAft>
                <a:spcPts val="0"/>
              </a:spcAft>
              <a:buSzPts val="3100"/>
              <a:buFont typeface="Roboto"/>
              <a:buNone/>
              <a:defRPr sz="4200">
                <a:latin typeface="Roboto"/>
                <a:ea typeface="Roboto"/>
                <a:cs typeface="Roboto"/>
                <a:sym typeface="Roboto"/>
              </a:defRPr>
            </a:lvl7pPr>
            <a:lvl8pPr lvl="7" rtl="0">
              <a:spcBef>
                <a:spcPts val="0"/>
              </a:spcBef>
              <a:spcAft>
                <a:spcPts val="0"/>
              </a:spcAft>
              <a:buSzPts val="3100"/>
              <a:buFont typeface="Roboto"/>
              <a:buNone/>
              <a:defRPr sz="4200">
                <a:latin typeface="Roboto"/>
                <a:ea typeface="Roboto"/>
                <a:cs typeface="Roboto"/>
                <a:sym typeface="Roboto"/>
              </a:defRPr>
            </a:lvl8pPr>
            <a:lvl9pPr lvl="8" rtl="0">
              <a:spcBef>
                <a:spcPts val="0"/>
              </a:spcBef>
              <a:spcAft>
                <a:spcPts val="0"/>
              </a:spcAft>
              <a:buSzPts val="3100"/>
              <a:buFont typeface="Roboto"/>
              <a:buNone/>
              <a:defRPr sz="4200">
                <a:latin typeface="Roboto"/>
                <a:ea typeface="Roboto"/>
                <a:cs typeface="Roboto"/>
                <a:sym typeface="Roboto"/>
              </a:defRPr>
            </a:lvl9pPr>
          </a:lstStyle>
          <a:p>
            <a:endParaRPr/>
          </a:p>
        </p:txBody>
      </p:sp>
      <p:pic>
        <p:nvPicPr>
          <p:cNvPr id="77" name="Google Shape;77;p17"/>
          <p:cNvPicPr preferRelativeResize="0"/>
          <p:nvPr/>
        </p:nvPicPr>
        <p:blipFill>
          <a:blip r:embed="rId2">
            <a:alphaModFix/>
          </a:blip>
          <a:stretch>
            <a:fillRect/>
          </a:stretch>
        </p:blipFill>
        <p:spPr>
          <a:xfrm>
            <a:off x="202851" y="7203696"/>
            <a:ext cx="199798" cy="105747"/>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1 1 1 1">
  <p:cSld name="TITLE_1_1_1_1">
    <p:spTree>
      <p:nvGrpSpPr>
        <p:cNvPr id="1" name="Shape 78"/>
        <p:cNvGrpSpPr/>
        <p:nvPr/>
      </p:nvGrpSpPr>
      <p:grpSpPr>
        <a:xfrm>
          <a:off x="0" y="0"/>
          <a:ext cx="0" cy="0"/>
          <a:chOff x="0" y="0"/>
          <a:chExt cx="0" cy="0"/>
        </a:xfrm>
      </p:grpSpPr>
      <p:sp>
        <p:nvSpPr>
          <p:cNvPr id="79" name="Google Shape;79;p18"/>
          <p:cNvSpPr/>
          <p:nvPr/>
        </p:nvSpPr>
        <p:spPr>
          <a:xfrm>
            <a:off x="-39746" y="2543845"/>
            <a:ext cx="10739100" cy="1788000"/>
          </a:xfrm>
          <a:prstGeom prst="rect">
            <a:avLst/>
          </a:prstGeom>
          <a:solidFill>
            <a:srgbClr val="EE6862"/>
          </a:solidFill>
          <a:ln>
            <a:noFill/>
          </a:ln>
        </p:spPr>
        <p:txBody>
          <a:bodyPr spcFirstLastPara="1" wrap="square" lIns="158125" tIns="158125" rIns="158125" bIns="158125" anchor="ctr" anchorCtr="0">
            <a:noAutofit/>
          </a:bodyPr>
          <a:lstStyle/>
          <a:p>
            <a:pPr marL="0" lvl="0" indent="0" algn="l" rtl="0">
              <a:spcBef>
                <a:spcPts val="0"/>
              </a:spcBef>
              <a:spcAft>
                <a:spcPts val="0"/>
              </a:spcAft>
              <a:buNone/>
            </a:pPr>
            <a:endParaRPr/>
          </a:p>
        </p:txBody>
      </p:sp>
      <p:sp>
        <p:nvSpPr>
          <p:cNvPr id="80" name="Google Shape;80;p18"/>
          <p:cNvSpPr txBox="1">
            <a:spLocks noGrp="1"/>
          </p:cNvSpPr>
          <p:nvPr>
            <p:ph type="ctrTitle"/>
          </p:nvPr>
        </p:nvSpPr>
        <p:spPr>
          <a:xfrm>
            <a:off x="834705" y="2543845"/>
            <a:ext cx="8608200" cy="1788000"/>
          </a:xfrm>
          <a:prstGeom prst="rect">
            <a:avLst/>
          </a:prstGeom>
          <a:noFill/>
          <a:ln>
            <a:noFill/>
          </a:ln>
        </p:spPr>
        <p:txBody>
          <a:bodyPr spcFirstLastPara="1" wrap="square" lIns="170400" tIns="170400" rIns="170400" bIns="170400" anchor="ctr" anchorCtr="0">
            <a:noAutofit/>
          </a:bodyPr>
          <a:lstStyle>
            <a:lvl1pPr marR="0" lvl="0" rtl="0">
              <a:lnSpc>
                <a:spcPct val="90000"/>
              </a:lnSpc>
              <a:spcBef>
                <a:spcPts val="0"/>
              </a:spcBef>
              <a:spcAft>
                <a:spcPts val="0"/>
              </a:spcAft>
              <a:buClr>
                <a:schemeClr val="accent5"/>
              </a:buClr>
              <a:buSzPts val="8300"/>
              <a:buFont typeface="Roboto"/>
              <a:buNone/>
              <a:defRPr sz="8300" b="0" i="0" u="none" strike="noStrike" cap="none">
                <a:solidFill>
                  <a:schemeClr val="accent5"/>
                </a:solidFill>
                <a:latin typeface="Roboto"/>
                <a:ea typeface="Roboto"/>
                <a:cs typeface="Roboto"/>
                <a:sym typeface="Roboto"/>
              </a:defRPr>
            </a:lvl1pPr>
            <a:lvl2pPr lvl="1" rtl="0">
              <a:spcBef>
                <a:spcPts val="0"/>
              </a:spcBef>
              <a:spcAft>
                <a:spcPts val="0"/>
              </a:spcAft>
              <a:buSzPts val="3100"/>
              <a:buFont typeface="Roboto"/>
              <a:buNone/>
              <a:defRPr sz="4200">
                <a:latin typeface="Roboto"/>
                <a:ea typeface="Roboto"/>
                <a:cs typeface="Roboto"/>
                <a:sym typeface="Roboto"/>
              </a:defRPr>
            </a:lvl2pPr>
            <a:lvl3pPr lvl="2" rtl="0">
              <a:spcBef>
                <a:spcPts val="0"/>
              </a:spcBef>
              <a:spcAft>
                <a:spcPts val="0"/>
              </a:spcAft>
              <a:buSzPts val="3100"/>
              <a:buFont typeface="Roboto"/>
              <a:buNone/>
              <a:defRPr sz="4200">
                <a:latin typeface="Roboto"/>
                <a:ea typeface="Roboto"/>
                <a:cs typeface="Roboto"/>
                <a:sym typeface="Roboto"/>
              </a:defRPr>
            </a:lvl3pPr>
            <a:lvl4pPr lvl="3" rtl="0">
              <a:spcBef>
                <a:spcPts val="0"/>
              </a:spcBef>
              <a:spcAft>
                <a:spcPts val="0"/>
              </a:spcAft>
              <a:buSzPts val="3100"/>
              <a:buFont typeface="Roboto"/>
              <a:buNone/>
              <a:defRPr sz="4200">
                <a:latin typeface="Roboto"/>
                <a:ea typeface="Roboto"/>
                <a:cs typeface="Roboto"/>
                <a:sym typeface="Roboto"/>
              </a:defRPr>
            </a:lvl4pPr>
            <a:lvl5pPr lvl="4" rtl="0">
              <a:spcBef>
                <a:spcPts val="0"/>
              </a:spcBef>
              <a:spcAft>
                <a:spcPts val="0"/>
              </a:spcAft>
              <a:buSzPts val="3100"/>
              <a:buFont typeface="Roboto"/>
              <a:buNone/>
              <a:defRPr sz="4200">
                <a:latin typeface="Roboto"/>
                <a:ea typeface="Roboto"/>
                <a:cs typeface="Roboto"/>
                <a:sym typeface="Roboto"/>
              </a:defRPr>
            </a:lvl5pPr>
            <a:lvl6pPr lvl="5" rtl="0">
              <a:spcBef>
                <a:spcPts val="0"/>
              </a:spcBef>
              <a:spcAft>
                <a:spcPts val="0"/>
              </a:spcAft>
              <a:buSzPts val="3100"/>
              <a:buFont typeface="Roboto"/>
              <a:buNone/>
              <a:defRPr sz="4200">
                <a:latin typeface="Roboto"/>
                <a:ea typeface="Roboto"/>
                <a:cs typeface="Roboto"/>
                <a:sym typeface="Roboto"/>
              </a:defRPr>
            </a:lvl6pPr>
            <a:lvl7pPr lvl="6" rtl="0">
              <a:spcBef>
                <a:spcPts val="0"/>
              </a:spcBef>
              <a:spcAft>
                <a:spcPts val="0"/>
              </a:spcAft>
              <a:buSzPts val="3100"/>
              <a:buFont typeface="Roboto"/>
              <a:buNone/>
              <a:defRPr sz="4200">
                <a:latin typeface="Roboto"/>
                <a:ea typeface="Roboto"/>
                <a:cs typeface="Roboto"/>
                <a:sym typeface="Roboto"/>
              </a:defRPr>
            </a:lvl7pPr>
            <a:lvl8pPr lvl="7" rtl="0">
              <a:spcBef>
                <a:spcPts val="0"/>
              </a:spcBef>
              <a:spcAft>
                <a:spcPts val="0"/>
              </a:spcAft>
              <a:buSzPts val="3100"/>
              <a:buFont typeface="Roboto"/>
              <a:buNone/>
              <a:defRPr sz="4200">
                <a:latin typeface="Roboto"/>
                <a:ea typeface="Roboto"/>
                <a:cs typeface="Roboto"/>
                <a:sym typeface="Roboto"/>
              </a:defRPr>
            </a:lvl8pPr>
            <a:lvl9pPr lvl="8" rtl="0">
              <a:spcBef>
                <a:spcPts val="0"/>
              </a:spcBef>
              <a:spcAft>
                <a:spcPts val="0"/>
              </a:spcAft>
              <a:buSzPts val="3100"/>
              <a:buFont typeface="Roboto"/>
              <a:buNone/>
              <a:defRPr sz="4200">
                <a:latin typeface="Roboto"/>
                <a:ea typeface="Roboto"/>
                <a:cs typeface="Roboto"/>
                <a:sym typeface="Roboto"/>
              </a:defRPr>
            </a:lvl9pPr>
          </a:lstStyle>
          <a:p>
            <a:endParaRPr/>
          </a:p>
        </p:txBody>
      </p:sp>
      <p:pic>
        <p:nvPicPr>
          <p:cNvPr id="81" name="Google Shape;81;p18"/>
          <p:cNvPicPr preferRelativeResize="0"/>
          <p:nvPr/>
        </p:nvPicPr>
        <p:blipFill>
          <a:blip r:embed="rId2">
            <a:alphaModFix/>
          </a:blip>
          <a:stretch>
            <a:fillRect/>
          </a:stretch>
        </p:blipFill>
        <p:spPr>
          <a:xfrm>
            <a:off x="202851" y="7203696"/>
            <a:ext cx="199798" cy="105747"/>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803928" y="819365"/>
            <a:ext cx="9227700" cy="808500"/>
          </a:xfrm>
          <a:prstGeom prst="rect">
            <a:avLst/>
          </a:prstGeom>
          <a:noFill/>
          <a:ln>
            <a:noFill/>
          </a:ln>
        </p:spPr>
        <p:txBody>
          <a:bodyPr spcFirstLastPara="1" wrap="square" lIns="151725" tIns="151725" rIns="151725" bIns="151725" anchor="ctr" anchorCtr="0">
            <a:noAutofit/>
          </a:bodyPr>
          <a:lstStyle>
            <a:lvl1pPr marL="0" marR="0" lvl="0" indent="0" algn="l" rtl="0">
              <a:lnSpc>
                <a:spcPct val="90000"/>
              </a:lnSpc>
              <a:spcBef>
                <a:spcPts val="0"/>
              </a:spcBef>
              <a:spcAft>
                <a:spcPts val="0"/>
              </a:spcAft>
              <a:buClr>
                <a:schemeClr val="accent5"/>
              </a:buClr>
              <a:buSzPts val="6200"/>
              <a:buFont typeface="Roboto Slab"/>
              <a:buNone/>
              <a:defRPr sz="6200" i="0" u="none" strike="noStrike" cap="none">
                <a:solidFill>
                  <a:schemeClr val="accent5"/>
                </a:solidFill>
                <a:latin typeface="Roboto Slab"/>
                <a:ea typeface="Roboto Slab"/>
                <a:cs typeface="Roboto Slab"/>
                <a:sym typeface="Roboto Slab"/>
              </a:defRPr>
            </a:lvl1pPr>
            <a:lvl2pPr lvl="1" indent="0" rtl="0">
              <a:spcBef>
                <a:spcPts val="0"/>
              </a:spcBef>
              <a:spcAft>
                <a:spcPts val="0"/>
              </a:spcAft>
              <a:buSzPts val="2400"/>
              <a:buNone/>
              <a:defRPr sz="3100"/>
            </a:lvl2pPr>
            <a:lvl3pPr lvl="2" indent="0" rtl="0">
              <a:spcBef>
                <a:spcPts val="0"/>
              </a:spcBef>
              <a:spcAft>
                <a:spcPts val="0"/>
              </a:spcAft>
              <a:buSzPts val="2400"/>
              <a:buNone/>
              <a:defRPr sz="3100"/>
            </a:lvl3pPr>
            <a:lvl4pPr lvl="3" indent="0" rtl="0">
              <a:spcBef>
                <a:spcPts val="0"/>
              </a:spcBef>
              <a:spcAft>
                <a:spcPts val="0"/>
              </a:spcAft>
              <a:buSzPts val="2400"/>
              <a:buNone/>
              <a:defRPr sz="3100"/>
            </a:lvl4pPr>
            <a:lvl5pPr lvl="4" indent="0" rtl="0">
              <a:spcBef>
                <a:spcPts val="0"/>
              </a:spcBef>
              <a:spcAft>
                <a:spcPts val="0"/>
              </a:spcAft>
              <a:buSzPts val="2400"/>
              <a:buNone/>
              <a:defRPr sz="3100"/>
            </a:lvl5pPr>
            <a:lvl6pPr lvl="5" indent="0" rtl="0">
              <a:spcBef>
                <a:spcPts val="0"/>
              </a:spcBef>
              <a:spcAft>
                <a:spcPts val="0"/>
              </a:spcAft>
              <a:buSzPts val="2400"/>
              <a:buNone/>
              <a:defRPr sz="3100"/>
            </a:lvl6pPr>
            <a:lvl7pPr lvl="6" indent="0" rtl="0">
              <a:spcBef>
                <a:spcPts val="0"/>
              </a:spcBef>
              <a:spcAft>
                <a:spcPts val="0"/>
              </a:spcAft>
              <a:buSzPts val="2400"/>
              <a:buNone/>
              <a:defRPr sz="3100"/>
            </a:lvl7pPr>
            <a:lvl8pPr lvl="7" indent="0" rtl="0">
              <a:spcBef>
                <a:spcPts val="0"/>
              </a:spcBef>
              <a:spcAft>
                <a:spcPts val="0"/>
              </a:spcAft>
              <a:buSzPts val="2400"/>
              <a:buNone/>
              <a:defRPr sz="3100"/>
            </a:lvl8pPr>
            <a:lvl9pPr lvl="8" indent="0" rtl="0">
              <a:spcBef>
                <a:spcPts val="0"/>
              </a:spcBef>
              <a:spcAft>
                <a:spcPts val="0"/>
              </a:spcAft>
              <a:buSzPts val="2400"/>
              <a:buNone/>
              <a:defRPr sz="3100"/>
            </a:lvl9pPr>
          </a:lstStyle>
          <a:p>
            <a:endParaRPr/>
          </a:p>
        </p:txBody>
      </p:sp>
      <p:sp>
        <p:nvSpPr>
          <p:cNvPr id="19" name="Google Shape;19;p3"/>
          <p:cNvSpPr txBox="1">
            <a:spLocks noGrp="1"/>
          </p:cNvSpPr>
          <p:nvPr>
            <p:ph type="body" idx="1"/>
          </p:nvPr>
        </p:nvSpPr>
        <p:spPr>
          <a:xfrm>
            <a:off x="735570" y="2012500"/>
            <a:ext cx="9227700" cy="4796700"/>
          </a:xfrm>
          <a:prstGeom prst="rect">
            <a:avLst/>
          </a:prstGeom>
          <a:noFill/>
          <a:ln>
            <a:noFill/>
          </a:ln>
        </p:spPr>
        <p:txBody>
          <a:bodyPr spcFirstLastPara="1" wrap="square" lIns="151725" tIns="151725" rIns="151725" bIns="151725" anchor="t" anchorCtr="0">
            <a:noAutofit/>
          </a:bodyPr>
          <a:lstStyle>
            <a:lvl1pPr marL="457200" marR="0" lvl="0" indent="-361950" algn="l" rtl="0">
              <a:lnSpc>
                <a:spcPct val="115000"/>
              </a:lnSpc>
              <a:spcBef>
                <a:spcPts val="17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1pPr>
            <a:lvl2pPr marL="914400" marR="0" lvl="1"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2pPr>
            <a:lvl3pPr marL="1371600" marR="0" lvl="2"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3pPr>
            <a:lvl4pPr marL="1828800" marR="0" lvl="3"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4pPr>
            <a:lvl5pPr marL="2286000" marR="0" lvl="4"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5pPr>
            <a:lvl6pPr marL="2743200" marR="0" lvl="5"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6pPr>
            <a:lvl7pPr marL="3200400" marR="0" lvl="6"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7pPr>
            <a:lvl8pPr marL="3657600" marR="0" lvl="7"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8pPr>
            <a:lvl9pPr marL="4114800" marR="0" lvl="8"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9pPr>
          </a:lstStyle>
          <a:p>
            <a:endParaRPr/>
          </a:p>
        </p:txBody>
      </p:sp>
      <p:sp>
        <p:nvSpPr>
          <p:cNvPr id="20" name="Google Shape;20;p3"/>
          <p:cNvSpPr txBox="1">
            <a:spLocks noGrp="1"/>
          </p:cNvSpPr>
          <p:nvPr>
            <p:ph type="sldNum" idx="12"/>
          </p:nvPr>
        </p:nvSpPr>
        <p:spPr>
          <a:xfrm>
            <a:off x="7579628" y="132497"/>
            <a:ext cx="2407200" cy="402600"/>
          </a:xfrm>
          <a:prstGeom prst="rect">
            <a:avLst/>
          </a:prstGeom>
          <a:noFill/>
          <a:ln>
            <a:noFill/>
          </a:ln>
        </p:spPr>
        <p:txBody>
          <a:bodyPr spcFirstLastPara="1" wrap="square" lIns="151725" tIns="75850" rIns="151725" bIns="75850" anchor="ctr" anchorCtr="0">
            <a:noAutofit/>
          </a:bodyPr>
          <a:lstStyle>
            <a:lvl1pPr marL="0" marR="0" lvl="0" indent="0" algn="r" rtl="0">
              <a:spcBef>
                <a:spcPts val="0"/>
              </a:spcBef>
              <a:buNone/>
              <a:defRPr sz="1700">
                <a:latin typeface="Roboto Condensed"/>
                <a:ea typeface="Roboto Condensed"/>
                <a:cs typeface="Roboto Condensed"/>
                <a:sym typeface="Roboto Condensed"/>
              </a:defRPr>
            </a:lvl1pPr>
            <a:lvl2pPr marL="0" marR="0" lvl="1" indent="0" algn="r" rtl="0">
              <a:spcBef>
                <a:spcPts val="0"/>
              </a:spcBef>
              <a:buNone/>
              <a:defRPr sz="1700">
                <a:latin typeface="Roboto Condensed"/>
                <a:ea typeface="Roboto Condensed"/>
                <a:cs typeface="Roboto Condensed"/>
                <a:sym typeface="Roboto Condensed"/>
              </a:defRPr>
            </a:lvl2pPr>
            <a:lvl3pPr marL="0" marR="0" lvl="2" indent="0" algn="r" rtl="0">
              <a:spcBef>
                <a:spcPts val="0"/>
              </a:spcBef>
              <a:buNone/>
              <a:defRPr sz="1700">
                <a:latin typeface="Roboto Condensed"/>
                <a:ea typeface="Roboto Condensed"/>
                <a:cs typeface="Roboto Condensed"/>
                <a:sym typeface="Roboto Condensed"/>
              </a:defRPr>
            </a:lvl3pPr>
            <a:lvl4pPr marL="0" marR="0" lvl="3" indent="0" algn="r" rtl="0">
              <a:spcBef>
                <a:spcPts val="0"/>
              </a:spcBef>
              <a:buNone/>
              <a:defRPr sz="1700">
                <a:latin typeface="Roboto Condensed"/>
                <a:ea typeface="Roboto Condensed"/>
                <a:cs typeface="Roboto Condensed"/>
                <a:sym typeface="Roboto Condensed"/>
              </a:defRPr>
            </a:lvl4pPr>
            <a:lvl5pPr marL="0" marR="0" lvl="4" indent="0" algn="r" rtl="0">
              <a:spcBef>
                <a:spcPts val="0"/>
              </a:spcBef>
              <a:buNone/>
              <a:defRPr sz="1700">
                <a:latin typeface="Roboto Condensed"/>
                <a:ea typeface="Roboto Condensed"/>
                <a:cs typeface="Roboto Condensed"/>
                <a:sym typeface="Roboto Condensed"/>
              </a:defRPr>
            </a:lvl5pPr>
            <a:lvl6pPr marL="0" marR="0" lvl="5" indent="0" algn="r" rtl="0">
              <a:spcBef>
                <a:spcPts val="0"/>
              </a:spcBef>
              <a:buNone/>
              <a:defRPr sz="1700">
                <a:latin typeface="Roboto Condensed"/>
                <a:ea typeface="Roboto Condensed"/>
                <a:cs typeface="Roboto Condensed"/>
                <a:sym typeface="Roboto Condensed"/>
              </a:defRPr>
            </a:lvl6pPr>
            <a:lvl7pPr marL="0" marR="0" lvl="6" indent="0" algn="r" rtl="0">
              <a:spcBef>
                <a:spcPts val="0"/>
              </a:spcBef>
              <a:buNone/>
              <a:defRPr sz="1700">
                <a:latin typeface="Roboto Condensed"/>
                <a:ea typeface="Roboto Condensed"/>
                <a:cs typeface="Roboto Condensed"/>
                <a:sym typeface="Roboto Condensed"/>
              </a:defRPr>
            </a:lvl7pPr>
            <a:lvl8pPr marL="0" marR="0" lvl="7" indent="0" algn="r" rtl="0">
              <a:spcBef>
                <a:spcPts val="0"/>
              </a:spcBef>
              <a:buNone/>
              <a:defRPr sz="1700">
                <a:latin typeface="Roboto Condensed"/>
                <a:ea typeface="Roboto Condensed"/>
                <a:cs typeface="Roboto Condensed"/>
                <a:sym typeface="Roboto Condensed"/>
              </a:defRPr>
            </a:lvl8pPr>
            <a:lvl9pPr marL="0" marR="0" lvl="8" indent="0" algn="r" rtl="0">
              <a:spcBef>
                <a:spcPts val="0"/>
              </a:spcBef>
              <a:buNone/>
              <a:defRPr sz="1700">
                <a:latin typeface="Roboto Condensed"/>
                <a:ea typeface="Roboto Condensed"/>
                <a:cs typeface="Roboto Condensed"/>
                <a:sym typeface="Roboto Condensed"/>
              </a:defRPr>
            </a:lvl9pPr>
          </a:lstStyle>
          <a:p>
            <a:pPr marL="0" lvl="0" indent="0" algn="r" rtl="0">
              <a:spcBef>
                <a:spcPts val="0"/>
              </a:spcBef>
              <a:spcAft>
                <a:spcPts val="0"/>
              </a:spcAft>
              <a:buNone/>
            </a:pPr>
            <a:r>
              <a:rPr lang="bn"/>
              <a:t>Deep Dive Toolkit  | WASHPaLS | </a:t>
            </a:r>
            <a:fld id="{00000000-1234-1234-1234-123412341234}" type="slidenum">
              <a:rPr lang="bn">
                <a:solidFill>
                  <a:srgbClr val="888888"/>
                </a:solidFill>
              </a:rPr>
              <a:t>‹#›</a:t>
            </a:fld>
            <a:endParaRPr>
              <a:solidFill>
                <a:srgbClr val="888888"/>
              </a:solidFill>
            </a:endParaRPr>
          </a:p>
        </p:txBody>
      </p:sp>
      <p:cxnSp>
        <p:nvCxnSpPr>
          <p:cNvPr id="21" name="Google Shape;21;p3"/>
          <p:cNvCxnSpPr/>
          <p:nvPr/>
        </p:nvCxnSpPr>
        <p:spPr>
          <a:xfrm>
            <a:off x="839490" y="535128"/>
            <a:ext cx="9020400" cy="0"/>
          </a:xfrm>
          <a:prstGeom prst="straightConnector1">
            <a:avLst/>
          </a:prstGeom>
          <a:noFill/>
          <a:ln w="9525" cap="flat" cmpd="sng">
            <a:solidFill>
              <a:srgbClr val="434343"/>
            </a:solidFill>
            <a:prstDash val="solid"/>
            <a:round/>
            <a:headEnd type="none" w="med" len="med"/>
            <a:tailEnd type="none" w="med" len="med"/>
          </a:ln>
        </p:spPr>
      </p:cxnSp>
      <p:sp>
        <p:nvSpPr>
          <p:cNvPr id="22" name="Google Shape;22;p3"/>
          <p:cNvSpPr/>
          <p:nvPr/>
        </p:nvSpPr>
        <p:spPr>
          <a:xfrm>
            <a:off x="737150" y="1681808"/>
            <a:ext cx="9375300" cy="5192100"/>
          </a:xfrm>
          <a:prstGeom prst="rect">
            <a:avLst/>
          </a:prstGeom>
          <a:solidFill>
            <a:srgbClr val="F3F3F3"/>
          </a:solidFill>
          <a:ln>
            <a:noFill/>
          </a:ln>
        </p:spPr>
        <p:txBody>
          <a:bodyPr spcFirstLastPara="1" wrap="square" lIns="130700" tIns="130700" rIns="130700" bIns="130700" anchor="ctr" anchorCtr="0">
            <a:noAutofit/>
          </a:bodyPr>
          <a:lstStyle/>
          <a:p>
            <a:pPr marL="0" lvl="0" indent="0" algn="l" rtl="0">
              <a:spcBef>
                <a:spcPts val="0"/>
              </a:spcBef>
              <a:spcAft>
                <a:spcPts val="0"/>
              </a:spcAft>
              <a:buNone/>
            </a:pPr>
            <a:endParaRPr/>
          </a:p>
        </p:txBody>
      </p:sp>
      <p:cxnSp>
        <p:nvCxnSpPr>
          <p:cNvPr id="23" name="Google Shape;23;p3"/>
          <p:cNvCxnSpPr/>
          <p:nvPr/>
        </p:nvCxnSpPr>
        <p:spPr>
          <a:xfrm rot="10800000" flipH="1">
            <a:off x="722949" y="6895109"/>
            <a:ext cx="9363000" cy="3600"/>
          </a:xfrm>
          <a:prstGeom prst="straightConnector1">
            <a:avLst/>
          </a:prstGeom>
          <a:noFill/>
          <a:ln w="38100" cap="flat" cmpd="sng">
            <a:solidFill>
              <a:srgbClr val="50505F"/>
            </a:solidFill>
            <a:prstDash val="solid"/>
            <a:round/>
            <a:headEnd type="none" w="med" len="med"/>
            <a:tailEnd type="none" w="med" len="med"/>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ustom Layout 1">
  <p:cSld name="CUSTOM">
    <p:spTree>
      <p:nvGrpSpPr>
        <p:cNvPr id="1" name="Shape 24"/>
        <p:cNvGrpSpPr/>
        <p:nvPr/>
      </p:nvGrpSpPr>
      <p:grpSpPr>
        <a:xfrm>
          <a:off x="0" y="0"/>
          <a:ext cx="0" cy="0"/>
          <a:chOff x="0" y="0"/>
          <a:chExt cx="0" cy="0"/>
        </a:xfrm>
      </p:grpSpPr>
      <p:pic>
        <p:nvPicPr>
          <p:cNvPr id="25" name="Google Shape;25;p4"/>
          <p:cNvPicPr preferRelativeResize="0"/>
          <p:nvPr/>
        </p:nvPicPr>
        <p:blipFill>
          <a:blip r:embed="rId2">
            <a:alphaModFix/>
          </a:blip>
          <a:stretch>
            <a:fillRect/>
          </a:stretch>
        </p:blipFill>
        <p:spPr>
          <a:xfrm>
            <a:off x="-85841" y="2848894"/>
            <a:ext cx="1817533" cy="909036"/>
          </a:xfrm>
          <a:prstGeom prst="rect">
            <a:avLst/>
          </a:prstGeom>
          <a:noFill/>
          <a:ln>
            <a:noFill/>
          </a:ln>
        </p:spPr>
      </p:pic>
      <p:sp>
        <p:nvSpPr>
          <p:cNvPr id="26" name="Google Shape;26;p4"/>
          <p:cNvSpPr txBox="1"/>
          <p:nvPr/>
        </p:nvSpPr>
        <p:spPr>
          <a:xfrm>
            <a:off x="3075765" y="7174541"/>
            <a:ext cx="1077600" cy="261900"/>
          </a:xfrm>
          <a:prstGeom prst="rect">
            <a:avLst/>
          </a:prstGeom>
          <a:noFill/>
          <a:ln>
            <a:noFill/>
          </a:ln>
        </p:spPr>
        <p:txBody>
          <a:bodyPr spcFirstLastPara="1" wrap="square" lIns="130700" tIns="130700" rIns="130700" bIns="130700" anchor="t" anchorCtr="0">
            <a:noAutofit/>
          </a:bodyPr>
          <a:lstStyle/>
          <a:p>
            <a:pPr marL="0" lvl="0" indent="0" algn="ctr" rtl="0">
              <a:spcBef>
                <a:spcPts val="0"/>
              </a:spcBef>
              <a:spcAft>
                <a:spcPts val="0"/>
              </a:spcAft>
              <a:buNone/>
            </a:pPr>
            <a:r>
              <a:rPr lang="bn" sz="2100" b="1">
                <a:solidFill>
                  <a:schemeClr val="lt1"/>
                </a:solidFill>
                <a:latin typeface="Roboto Slab"/>
                <a:ea typeface="Roboto Slab"/>
                <a:cs typeface="Roboto Slab"/>
                <a:sym typeface="Roboto Slab"/>
              </a:rPr>
              <a:t>PARA</a:t>
            </a:r>
            <a:endParaRPr sz="2100" b="1">
              <a:solidFill>
                <a:schemeClr val="lt1"/>
              </a:solidFill>
              <a:latin typeface="Roboto Slab"/>
              <a:ea typeface="Roboto Slab"/>
              <a:cs typeface="Roboto Slab"/>
              <a:sym typeface="Roboto Slab"/>
            </a:endParaRPr>
          </a:p>
          <a:p>
            <a:pPr marL="0" lvl="0" indent="0" algn="ctr" rtl="0">
              <a:spcBef>
                <a:spcPts val="0"/>
              </a:spcBef>
              <a:spcAft>
                <a:spcPts val="0"/>
              </a:spcAft>
              <a:buNone/>
            </a:pPr>
            <a:endParaRPr sz="2100" b="1">
              <a:solidFill>
                <a:schemeClr val="lt1"/>
              </a:solidFill>
              <a:latin typeface="Roboto Slab"/>
              <a:ea typeface="Roboto Slab"/>
              <a:cs typeface="Roboto Slab"/>
              <a:sym typeface="Roboto Slab"/>
            </a:endParaRPr>
          </a:p>
        </p:txBody>
      </p:sp>
      <p:sp>
        <p:nvSpPr>
          <p:cNvPr id="27" name="Google Shape;27;p4"/>
          <p:cNvSpPr txBox="1"/>
          <p:nvPr/>
        </p:nvSpPr>
        <p:spPr>
          <a:xfrm>
            <a:off x="1131626" y="7174541"/>
            <a:ext cx="1819800" cy="261900"/>
          </a:xfrm>
          <a:prstGeom prst="rect">
            <a:avLst/>
          </a:prstGeom>
          <a:noFill/>
          <a:ln>
            <a:noFill/>
          </a:ln>
        </p:spPr>
        <p:txBody>
          <a:bodyPr spcFirstLastPara="1" wrap="square" lIns="130700" tIns="130700" rIns="130700" bIns="130700" anchor="t" anchorCtr="0">
            <a:noAutofit/>
          </a:bodyPr>
          <a:lstStyle/>
          <a:p>
            <a:pPr marL="0" lvl="0" indent="0" algn="ctr" rtl="0">
              <a:spcBef>
                <a:spcPts val="0"/>
              </a:spcBef>
              <a:spcAft>
                <a:spcPts val="0"/>
              </a:spcAft>
              <a:buNone/>
            </a:pPr>
            <a:r>
              <a:rPr lang="bn" sz="2100" b="1">
                <a:solidFill>
                  <a:schemeClr val="dk2"/>
                </a:solidFill>
                <a:latin typeface="Roboto Slab"/>
                <a:ea typeface="Roboto Slab"/>
                <a:cs typeface="Roboto Slab"/>
                <a:sym typeface="Roboto Slab"/>
              </a:rPr>
              <a:t>UNION</a:t>
            </a:r>
            <a:endParaRPr sz="2100" b="1">
              <a:solidFill>
                <a:schemeClr val="accent5"/>
              </a:solidFill>
              <a:latin typeface="Roboto Slab"/>
              <a:ea typeface="Roboto Slab"/>
              <a:cs typeface="Roboto Slab"/>
              <a:sym typeface="Roboto Slab"/>
            </a:endParaRPr>
          </a:p>
        </p:txBody>
      </p:sp>
      <p:sp>
        <p:nvSpPr>
          <p:cNvPr id="28" name="Google Shape;28;p4"/>
          <p:cNvSpPr txBox="1"/>
          <p:nvPr/>
        </p:nvSpPr>
        <p:spPr>
          <a:xfrm>
            <a:off x="-85841" y="7174541"/>
            <a:ext cx="1282200" cy="261900"/>
          </a:xfrm>
          <a:prstGeom prst="rect">
            <a:avLst/>
          </a:prstGeom>
          <a:noFill/>
          <a:ln>
            <a:noFill/>
          </a:ln>
        </p:spPr>
        <p:txBody>
          <a:bodyPr spcFirstLastPara="1" wrap="square" lIns="130700" tIns="130700" rIns="130700" bIns="130700" anchor="t" anchorCtr="0">
            <a:noAutofit/>
          </a:bodyPr>
          <a:lstStyle/>
          <a:p>
            <a:pPr marL="0" lvl="0" indent="0" algn="ctr" rtl="0">
              <a:spcBef>
                <a:spcPts val="0"/>
              </a:spcBef>
              <a:spcAft>
                <a:spcPts val="0"/>
              </a:spcAft>
              <a:buNone/>
            </a:pPr>
            <a:r>
              <a:rPr lang="bn" sz="2100" b="1">
                <a:solidFill>
                  <a:schemeClr val="lt1"/>
                </a:solidFill>
                <a:latin typeface="Roboto Slab"/>
                <a:ea typeface="Roboto Slab"/>
                <a:cs typeface="Roboto Slab"/>
                <a:sym typeface="Roboto Slab"/>
              </a:rPr>
              <a:t>UPAZILLA</a:t>
            </a:r>
            <a:endParaRPr sz="2100" b="1">
              <a:solidFill>
                <a:schemeClr val="lt1"/>
              </a:solidFill>
              <a:latin typeface="Roboto Slab"/>
              <a:ea typeface="Roboto Slab"/>
              <a:cs typeface="Roboto Slab"/>
              <a:sym typeface="Roboto Slab"/>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1">
  <p:cSld name="OBJECT_1">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803928" y="819365"/>
            <a:ext cx="9227700" cy="808500"/>
          </a:xfrm>
          <a:prstGeom prst="rect">
            <a:avLst/>
          </a:prstGeom>
          <a:noFill/>
          <a:ln>
            <a:noFill/>
          </a:ln>
        </p:spPr>
        <p:txBody>
          <a:bodyPr spcFirstLastPara="1" wrap="square" lIns="151725" tIns="151725" rIns="151725" bIns="151725" anchor="ctr" anchorCtr="0">
            <a:noAutofit/>
          </a:bodyPr>
          <a:lstStyle>
            <a:lvl1pPr marL="0" marR="0" lvl="0" indent="0" algn="l" rtl="0">
              <a:lnSpc>
                <a:spcPct val="90000"/>
              </a:lnSpc>
              <a:spcBef>
                <a:spcPts val="0"/>
              </a:spcBef>
              <a:spcAft>
                <a:spcPts val="0"/>
              </a:spcAft>
              <a:buClr>
                <a:schemeClr val="accent5"/>
              </a:buClr>
              <a:buSzPts val="6200"/>
              <a:buFont typeface="Roboto Slab"/>
              <a:buNone/>
              <a:defRPr sz="6200" i="0" u="none" strike="noStrike" cap="none">
                <a:solidFill>
                  <a:schemeClr val="accent5"/>
                </a:solidFill>
                <a:latin typeface="Roboto Slab"/>
                <a:ea typeface="Roboto Slab"/>
                <a:cs typeface="Roboto Slab"/>
                <a:sym typeface="Roboto Slab"/>
              </a:defRPr>
            </a:lvl1pPr>
            <a:lvl2pPr lvl="1" indent="0" rtl="0">
              <a:spcBef>
                <a:spcPts val="0"/>
              </a:spcBef>
              <a:spcAft>
                <a:spcPts val="0"/>
              </a:spcAft>
              <a:buSzPts val="2400"/>
              <a:buNone/>
              <a:defRPr sz="3100"/>
            </a:lvl2pPr>
            <a:lvl3pPr lvl="2" indent="0" rtl="0">
              <a:spcBef>
                <a:spcPts val="0"/>
              </a:spcBef>
              <a:spcAft>
                <a:spcPts val="0"/>
              </a:spcAft>
              <a:buSzPts val="2400"/>
              <a:buNone/>
              <a:defRPr sz="3100"/>
            </a:lvl3pPr>
            <a:lvl4pPr lvl="3" indent="0" rtl="0">
              <a:spcBef>
                <a:spcPts val="0"/>
              </a:spcBef>
              <a:spcAft>
                <a:spcPts val="0"/>
              </a:spcAft>
              <a:buSzPts val="2400"/>
              <a:buNone/>
              <a:defRPr sz="3100"/>
            </a:lvl4pPr>
            <a:lvl5pPr lvl="4" indent="0" rtl="0">
              <a:spcBef>
                <a:spcPts val="0"/>
              </a:spcBef>
              <a:spcAft>
                <a:spcPts val="0"/>
              </a:spcAft>
              <a:buSzPts val="2400"/>
              <a:buNone/>
              <a:defRPr sz="3100"/>
            </a:lvl5pPr>
            <a:lvl6pPr lvl="5" indent="0" rtl="0">
              <a:spcBef>
                <a:spcPts val="0"/>
              </a:spcBef>
              <a:spcAft>
                <a:spcPts val="0"/>
              </a:spcAft>
              <a:buSzPts val="2400"/>
              <a:buNone/>
              <a:defRPr sz="3100"/>
            </a:lvl6pPr>
            <a:lvl7pPr lvl="6" indent="0" rtl="0">
              <a:spcBef>
                <a:spcPts val="0"/>
              </a:spcBef>
              <a:spcAft>
                <a:spcPts val="0"/>
              </a:spcAft>
              <a:buSzPts val="2400"/>
              <a:buNone/>
              <a:defRPr sz="3100"/>
            </a:lvl7pPr>
            <a:lvl8pPr lvl="7" indent="0" rtl="0">
              <a:spcBef>
                <a:spcPts val="0"/>
              </a:spcBef>
              <a:spcAft>
                <a:spcPts val="0"/>
              </a:spcAft>
              <a:buSzPts val="2400"/>
              <a:buNone/>
              <a:defRPr sz="3100"/>
            </a:lvl8pPr>
            <a:lvl9pPr lvl="8" indent="0" rtl="0">
              <a:spcBef>
                <a:spcPts val="0"/>
              </a:spcBef>
              <a:spcAft>
                <a:spcPts val="0"/>
              </a:spcAft>
              <a:buSzPts val="2400"/>
              <a:buNone/>
              <a:defRPr sz="3100"/>
            </a:lvl9pPr>
          </a:lstStyle>
          <a:p>
            <a:endParaRPr/>
          </a:p>
        </p:txBody>
      </p:sp>
      <p:sp>
        <p:nvSpPr>
          <p:cNvPr id="31" name="Google Shape;31;p5"/>
          <p:cNvSpPr txBox="1">
            <a:spLocks noGrp="1"/>
          </p:cNvSpPr>
          <p:nvPr>
            <p:ph type="body" idx="1"/>
          </p:nvPr>
        </p:nvSpPr>
        <p:spPr>
          <a:xfrm>
            <a:off x="735570" y="2012500"/>
            <a:ext cx="9227700" cy="4796700"/>
          </a:xfrm>
          <a:prstGeom prst="rect">
            <a:avLst/>
          </a:prstGeom>
          <a:noFill/>
          <a:ln>
            <a:noFill/>
          </a:ln>
        </p:spPr>
        <p:txBody>
          <a:bodyPr spcFirstLastPara="1" wrap="square" lIns="151725" tIns="151725" rIns="151725" bIns="151725" anchor="t" anchorCtr="0">
            <a:noAutofit/>
          </a:bodyPr>
          <a:lstStyle>
            <a:lvl1pPr marL="457200" marR="0" lvl="0" indent="-361950" algn="l" rtl="0">
              <a:lnSpc>
                <a:spcPct val="115000"/>
              </a:lnSpc>
              <a:spcBef>
                <a:spcPts val="17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1pPr>
            <a:lvl2pPr marL="914400" marR="0" lvl="1"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2pPr>
            <a:lvl3pPr marL="1371600" marR="0" lvl="2"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3pPr>
            <a:lvl4pPr marL="1828800" marR="0" lvl="3"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4pPr>
            <a:lvl5pPr marL="2286000" marR="0" lvl="4"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5pPr>
            <a:lvl6pPr marL="2743200" marR="0" lvl="5"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6pPr>
            <a:lvl7pPr marL="3200400" marR="0" lvl="6"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7pPr>
            <a:lvl8pPr marL="3657600" marR="0" lvl="7"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8pPr>
            <a:lvl9pPr marL="4114800" marR="0" lvl="8"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2"/>
        <p:cNvGrpSpPr/>
        <p:nvPr/>
      </p:nvGrpSpPr>
      <p:grpSpPr>
        <a:xfrm>
          <a:off x="0" y="0"/>
          <a:ext cx="0" cy="0"/>
          <a:chOff x="0" y="0"/>
          <a:chExt cx="0" cy="0"/>
        </a:xfrm>
      </p:grpSpPr>
      <p:sp>
        <p:nvSpPr>
          <p:cNvPr id="33" name="Google Shape;33;p6"/>
          <p:cNvSpPr txBox="1">
            <a:spLocks noGrp="1"/>
          </p:cNvSpPr>
          <p:nvPr>
            <p:ph type="dt" idx="10"/>
          </p:nvPr>
        </p:nvSpPr>
        <p:spPr>
          <a:xfrm>
            <a:off x="735570" y="7007000"/>
            <a:ext cx="2407200" cy="402600"/>
          </a:xfrm>
          <a:prstGeom prst="rect">
            <a:avLst/>
          </a:prstGeom>
          <a:noFill/>
          <a:ln>
            <a:noFill/>
          </a:ln>
        </p:spPr>
        <p:txBody>
          <a:bodyPr spcFirstLastPara="1" wrap="square" lIns="151725" tIns="151725" rIns="151725" bIns="151725" anchor="ctr" anchorCtr="0">
            <a:noAutofit/>
          </a:bodyPr>
          <a:lstStyle>
            <a:lvl1pPr marL="0" marR="0" lvl="0" indent="0" algn="l" rtl="0">
              <a:spcBef>
                <a:spcPts val="0"/>
              </a:spcBef>
              <a:spcAft>
                <a:spcPts val="0"/>
              </a:spcAft>
              <a:buSzPts val="2400"/>
              <a:buNone/>
              <a:defRPr sz="2100">
                <a:solidFill>
                  <a:srgbClr val="888888"/>
                </a:solidFill>
                <a:latin typeface="Calibri"/>
                <a:ea typeface="Calibri"/>
                <a:cs typeface="Calibri"/>
                <a:sym typeface="Calibri"/>
              </a:defRPr>
            </a:lvl1pPr>
            <a:lvl2pPr marL="774700" marR="0" lvl="1"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2pPr>
            <a:lvl3pPr marL="1511300" marR="0" lvl="2"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3pPr>
            <a:lvl4pPr marL="2260600" marR="0" lvl="3"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4pPr>
            <a:lvl5pPr marL="3035300" marR="0" lvl="4"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5pPr>
            <a:lvl6pPr marL="3797300" marR="0" lvl="5"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6pPr>
            <a:lvl7pPr marL="4546600" marR="0" lvl="6"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7pPr>
            <a:lvl8pPr marL="5295900" marR="0" lvl="7"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8pPr>
            <a:lvl9pPr marL="6057900" marR="0" lvl="8"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9pPr>
          </a:lstStyle>
          <a:p>
            <a:endParaRPr/>
          </a:p>
        </p:txBody>
      </p:sp>
      <p:sp>
        <p:nvSpPr>
          <p:cNvPr id="34" name="Google Shape;34;p6"/>
          <p:cNvSpPr txBox="1">
            <a:spLocks noGrp="1"/>
          </p:cNvSpPr>
          <p:nvPr>
            <p:ph type="ftr" idx="11"/>
          </p:nvPr>
        </p:nvSpPr>
        <p:spPr>
          <a:xfrm>
            <a:off x="3544110" y="7007000"/>
            <a:ext cx="3611100" cy="402600"/>
          </a:xfrm>
          <a:prstGeom prst="rect">
            <a:avLst/>
          </a:prstGeom>
          <a:noFill/>
          <a:ln>
            <a:noFill/>
          </a:ln>
        </p:spPr>
        <p:txBody>
          <a:bodyPr spcFirstLastPara="1" wrap="square" lIns="151725" tIns="151725" rIns="151725" bIns="151725" anchor="ctr" anchorCtr="0">
            <a:noAutofit/>
          </a:bodyPr>
          <a:lstStyle>
            <a:lvl1pPr marL="0" marR="0" lvl="0" indent="0" algn="ctr" rtl="0">
              <a:spcBef>
                <a:spcPts val="0"/>
              </a:spcBef>
              <a:spcAft>
                <a:spcPts val="0"/>
              </a:spcAft>
              <a:buSzPts val="2400"/>
              <a:buNone/>
              <a:defRPr sz="2100">
                <a:solidFill>
                  <a:srgbClr val="888888"/>
                </a:solidFill>
                <a:latin typeface="Calibri"/>
                <a:ea typeface="Calibri"/>
                <a:cs typeface="Calibri"/>
                <a:sym typeface="Calibri"/>
              </a:defRPr>
            </a:lvl1pPr>
            <a:lvl2pPr marL="774700" marR="0" lvl="1"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2pPr>
            <a:lvl3pPr marL="1511300" marR="0" lvl="2"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3pPr>
            <a:lvl4pPr marL="2260600" marR="0" lvl="3"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4pPr>
            <a:lvl5pPr marL="3035300" marR="0" lvl="4"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5pPr>
            <a:lvl6pPr marL="3797300" marR="0" lvl="5"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6pPr>
            <a:lvl7pPr marL="4546600" marR="0" lvl="6"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7pPr>
            <a:lvl8pPr marL="5295900" marR="0" lvl="7"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8pPr>
            <a:lvl9pPr marL="6057900" marR="0" lvl="8"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9pPr>
          </a:lstStyle>
          <a:p>
            <a:endParaRPr/>
          </a:p>
        </p:txBody>
      </p:sp>
      <p:sp>
        <p:nvSpPr>
          <p:cNvPr id="35" name="Google Shape;35;p6"/>
          <p:cNvSpPr txBox="1">
            <a:spLocks noGrp="1"/>
          </p:cNvSpPr>
          <p:nvPr>
            <p:ph type="sldNum" idx="12"/>
          </p:nvPr>
        </p:nvSpPr>
        <p:spPr>
          <a:xfrm>
            <a:off x="7556310" y="7007000"/>
            <a:ext cx="2407200" cy="402600"/>
          </a:xfrm>
          <a:prstGeom prst="rect">
            <a:avLst/>
          </a:prstGeom>
          <a:noFill/>
          <a:ln>
            <a:noFill/>
          </a:ln>
        </p:spPr>
        <p:txBody>
          <a:bodyPr spcFirstLastPara="1" wrap="square" lIns="151725" tIns="75850" rIns="151725" bIns="75850" anchor="ctr" anchorCtr="0">
            <a:noAutofit/>
          </a:bodyPr>
          <a:lstStyle>
            <a:lvl1pPr marL="0" marR="0" lvl="0" indent="0" algn="r" rtl="0">
              <a:spcBef>
                <a:spcPts val="0"/>
              </a:spcBef>
              <a:buNone/>
              <a:defRPr sz="2100">
                <a:solidFill>
                  <a:srgbClr val="888888"/>
                </a:solidFill>
                <a:latin typeface="Calibri"/>
                <a:ea typeface="Calibri"/>
                <a:cs typeface="Calibri"/>
                <a:sym typeface="Calibri"/>
              </a:defRPr>
            </a:lvl1pPr>
            <a:lvl2pPr marL="0" marR="0" lvl="1" indent="0" algn="r" rtl="0">
              <a:spcBef>
                <a:spcPts val="0"/>
              </a:spcBef>
              <a:buNone/>
              <a:defRPr sz="2100">
                <a:solidFill>
                  <a:srgbClr val="888888"/>
                </a:solidFill>
                <a:latin typeface="Calibri"/>
                <a:ea typeface="Calibri"/>
                <a:cs typeface="Calibri"/>
                <a:sym typeface="Calibri"/>
              </a:defRPr>
            </a:lvl2pPr>
            <a:lvl3pPr marL="0" marR="0" lvl="2" indent="0" algn="r" rtl="0">
              <a:spcBef>
                <a:spcPts val="0"/>
              </a:spcBef>
              <a:buNone/>
              <a:defRPr sz="2100">
                <a:solidFill>
                  <a:srgbClr val="888888"/>
                </a:solidFill>
                <a:latin typeface="Calibri"/>
                <a:ea typeface="Calibri"/>
                <a:cs typeface="Calibri"/>
                <a:sym typeface="Calibri"/>
              </a:defRPr>
            </a:lvl3pPr>
            <a:lvl4pPr marL="0" marR="0" lvl="3" indent="0" algn="r" rtl="0">
              <a:spcBef>
                <a:spcPts val="0"/>
              </a:spcBef>
              <a:buNone/>
              <a:defRPr sz="2100">
                <a:solidFill>
                  <a:srgbClr val="888888"/>
                </a:solidFill>
                <a:latin typeface="Calibri"/>
                <a:ea typeface="Calibri"/>
                <a:cs typeface="Calibri"/>
                <a:sym typeface="Calibri"/>
              </a:defRPr>
            </a:lvl4pPr>
            <a:lvl5pPr marL="0" marR="0" lvl="4" indent="0" algn="r" rtl="0">
              <a:spcBef>
                <a:spcPts val="0"/>
              </a:spcBef>
              <a:buNone/>
              <a:defRPr sz="2100">
                <a:solidFill>
                  <a:srgbClr val="888888"/>
                </a:solidFill>
                <a:latin typeface="Calibri"/>
                <a:ea typeface="Calibri"/>
                <a:cs typeface="Calibri"/>
                <a:sym typeface="Calibri"/>
              </a:defRPr>
            </a:lvl5pPr>
            <a:lvl6pPr marL="0" marR="0" lvl="5" indent="0" algn="r" rtl="0">
              <a:spcBef>
                <a:spcPts val="0"/>
              </a:spcBef>
              <a:buNone/>
              <a:defRPr sz="2100">
                <a:solidFill>
                  <a:srgbClr val="888888"/>
                </a:solidFill>
                <a:latin typeface="Calibri"/>
                <a:ea typeface="Calibri"/>
                <a:cs typeface="Calibri"/>
                <a:sym typeface="Calibri"/>
              </a:defRPr>
            </a:lvl6pPr>
            <a:lvl7pPr marL="0" marR="0" lvl="6" indent="0" algn="r" rtl="0">
              <a:spcBef>
                <a:spcPts val="0"/>
              </a:spcBef>
              <a:buNone/>
              <a:defRPr sz="2100">
                <a:solidFill>
                  <a:srgbClr val="888888"/>
                </a:solidFill>
                <a:latin typeface="Calibri"/>
                <a:ea typeface="Calibri"/>
                <a:cs typeface="Calibri"/>
                <a:sym typeface="Calibri"/>
              </a:defRPr>
            </a:lvl7pPr>
            <a:lvl8pPr marL="0" marR="0" lvl="7" indent="0" algn="r" rtl="0">
              <a:spcBef>
                <a:spcPts val="0"/>
              </a:spcBef>
              <a:buNone/>
              <a:defRPr sz="2100">
                <a:solidFill>
                  <a:srgbClr val="888888"/>
                </a:solidFill>
                <a:latin typeface="Calibri"/>
                <a:ea typeface="Calibri"/>
                <a:cs typeface="Calibri"/>
                <a:sym typeface="Calibri"/>
              </a:defRPr>
            </a:lvl8pPr>
            <a:lvl9pPr marL="0" marR="0" lvl="8" indent="0" algn="r" rtl="0">
              <a:spcBef>
                <a:spcPts val="0"/>
              </a:spcBef>
              <a:buNone/>
              <a:defRPr sz="21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b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Content 2">
  <p:cSld name="OBJECT_2">
    <p:spTree>
      <p:nvGrpSpPr>
        <p:cNvPr id="1" name="Shape 36"/>
        <p:cNvGrpSpPr/>
        <p:nvPr/>
      </p:nvGrpSpPr>
      <p:grpSpPr>
        <a:xfrm>
          <a:off x="0" y="0"/>
          <a:ext cx="0" cy="0"/>
          <a:chOff x="0" y="0"/>
          <a:chExt cx="0" cy="0"/>
        </a:xfrm>
      </p:grpSpPr>
      <p:sp>
        <p:nvSpPr>
          <p:cNvPr id="37" name="Google Shape;37;p7"/>
          <p:cNvSpPr txBox="1">
            <a:spLocks noGrp="1"/>
          </p:cNvSpPr>
          <p:nvPr>
            <p:ph type="title"/>
          </p:nvPr>
        </p:nvSpPr>
        <p:spPr>
          <a:xfrm>
            <a:off x="811028" y="704168"/>
            <a:ext cx="9227700" cy="808500"/>
          </a:xfrm>
          <a:prstGeom prst="rect">
            <a:avLst/>
          </a:prstGeom>
          <a:noFill/>
          <a:ln>
            <a:noFill/>
          </a:ln>
        </p:spPr>
        <p:txBody>
          <a:bodyPr spcFirstLastPara="1" wrap="square" lIns="151725" tIns="151725" rIns="151725" bIns="151725" anchor="ctr" anchorCtr="0">
            <a:noAutofit/>
          </a:bodyPr>
          <a:lstStyle>
            <a:lvl1pPr marL="0" marR="0" lvl="0" indent="0" algn="l" rtl="0">
              <a:lnSpc>
                <a:spcPct val="90000"/>
              </a:lnSpc>
              <a:spcBef>
                <a:spcPts val="0"/>
              </a:spcBef>
              <a:spcAft>
                <a:spcPts val="0"/>
              </a:spcAft>
              <a:buClr>
                <a:schemeClr val="accent5"/>
              </a:buClr>
              <a:buSzPts val="6200"/>
              <a:buFont typeface="Roboto Slab"/>
              <a:buNone/>
              <a:defRPr sz="6200" i="0" u="none" strike="noStrike" cap="none">
                <a:solidFill>
                  <a:schemeClr val="accent5"/>
                </a:solidFill>
                <a:latin typeface="Roboto Slab"/>
                <a:ea typeface="Roboto Slab"/>
                <a:cs typeface="Roboto Slab"/>
                <a:sym typeface="Roboto Slab"/>
              </a:defRPr>
            </a:lvl1pPr>
            <a:lvl2pPr lvl="1" indent="0" rtl="0">
              <a:spcBef>
                <a:spcPts val="0"/>
              </a:spcBef>
              <a:spcAft>
                <a:spcPts val="0"/>
              </a:spcAft>
              <a:buSzPts val="2400"/>
              <a:buNone/>
              <a:defRPr sz="3100"/>
            </a:lvl2pPr>
            <a:lvl3pPr lvl="2" indent="0" rtl="0">
              <a:spcBef>
                <a:spcPts val="0"/>
              </a:spcBef>
              <a:spcAft>
                <a:spcPts val="0"/>
              </a:spcAft>
              <a:buSzPts val="2400"/>
              <a:buNone/>
              <a:defRPr sz="3100"/>
            </a:lvl3pPr>
            <a:lvl4pPr lvl="3" indent="0" rtl="0">
              <a:spcBef>
                <a:spcPts val="0"/>
              </a:spcBef>
              <a:spcAft>
                <a:spcPts val="0"/>
              </a:spcAft>
              <a:buSzPts val="2400"/>
              <a:buNone/>
              <a:defRPr sz="3100"/>
            </a:lvl4pPr>
            <a:lvl5pPr lvl="4" indent="0" rtl="0">
              <a:spcBef>
                <a:spcPts val="0"/>
              </a:spcBef>
              <a:spcAft>
                <a:spcPts val="0"/>
              </a:spcAft>
              <a:buSzPts val="2400"/>
              <a:buNone/>
              <a:defRPr sz="3100"/>
            </a:lvl5pPr>
            <a:lvl6pPr lvl="5" indent="0" rtl="0">
              <a:spcBef>
                <a:spcPts val="0"/>
              </a:spcBef>
              <a:spcAft>
                <a:spcPts val="0"/>
              </a:spcAft>
              <a:buSzPts val="2400"/>
              <a:buNone/>
              <a:defRPr sz="3100"/>
            </a:lvl6pPr>
            <a:lvl7pPr lvl="6" indent="0" rtl="0">
              <a:spcBef>
                <a:spcPts val="0"/>
              </a:spcBef>
              <a:spcAft>
                <a:spcPts val="0"/>
              </a:spcAft>
              <a:buSzPts val="2400"/>
              <a:buNone/>
              <a:defRPr sz="3100"/>
            </a:lvl7pPr>
            <a:lvl8pPr lvl="7" indent="0" rtl="0">
              <a:spcBef>
                <a:spcPts val="0"/>
              </a:spcBef>
              <a:spcAft>
                <a:spcPts val="0"/>
              </a:spcAft>
              <a:buSzPts val="2400"/>
              <a:buNone/>
              <a:defRPr sz="3100"/>
            </a:lvl8pPr>
            <a:lvl9pPr lvl="8" indent="0" rtl="0">
              <a:spcBef>
                <a:spcPts val="0"/>
              </a:spcBef>
              <a:spcAft>
                <a:spcPts val="0"/>
              </a:spcAft>
              <a:buSzPts val="2400"/>
              <a:buNone/>
              <a:defRPr sz="3100"/>
            </a:lvl9pPr>
          </a:lstStyle>
          <a:p>
            <a:endParaRPr/>
          </a:p>
        </p:txBody>
      </p:sp>
      <p:sp>
        <p:nvSpPr>
          <p:cNvPr id="38" name="Google Shape;38;p7"/>
          <p:cNvSpPr txBox="1">
            <a:spLocks noGrp="1"/>
          </p:cNvSpPr>
          <p:nvPr>
            <p:ph type="body" idx="1"/>
          </p:nvPr>
        </p:nvSpPr>
        <p:spPr>
          <a:xfrm>
            <a:off x="735570" y="2012500"/>
            <a:ext cx="9227700" cy="4796700"/>
          </a:xfrm>
          <a:prstGeom prst="rect">
            <a:avLst/>
          </a:prstGeom>
          <a:noFill/>
          <a:ln>
            <a:noFill/>
          </a:ln>
        </p:spPr>
        <p:txBody>
          <a:bodyPr spcFirstLastPara="1" wrap="square" lIns="151725" tIns="151725" rIns="151725" bIns="151725" anchor="t" anchorCtr="0">
            <a:noAutofit/>
          </a:bodyPr>
          <a:lstStyle>
            <a:lvl1pPr marL="457200" marR="0" lvl="0" indent="-361950" algn="l" rtl="0">
              <a:lnSpc>
                <a:spcPct val="115000"/>
              </a:lnSpc>
              <a:spcBef>
                <a:spcPts val="17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1pPr>
            <a:lvl2pPr marL="914400" marR="0" lvl="1"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2pPr>
            <a:lvl3pPr marL="1371600" marR="0" lvl="2"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3pPr>
            <a:lvl4pPr marL="1828800" marR="0" lvl="3"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4pPr>
            <a:lvl5pPr marL="2286000" marR="0" lvl="4"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5pPr>
            <a:lvl6pPr marL="2743200" marR="0" lvl="5"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6pPr>
            <a:lvl7pPr marL="3200400" marR="0" lvl="6"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7pPr>
            <a:lvl8pPr marL="3657600" marR="0" lvl="7"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8pPr>
            <a:lvl9pPr marL="4114800" marR="0" lvl="8"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9pPr>
          </a:lstStyle>
          <a:p>
            <a:endParaRPr/>
          </a:p>
        </p:txBody>
      </p:sp>
      <p:sp>
        <p:nvSpPr>
          <p:cNvPr id="39" name="Google Shape;39;p7"/>
          <p:cNvSpPr txBox="1">
            <a:spLocks noGrp="1"/>
          </p:cNvSpPr>
          <p:nvPr>
            <p:ph type="sldNum" idx="12"/>
          </p:nvPr>
        </p:nvSpPr>
        <p:spPr>
          <a:xfrm>
            <a:off x="7579628" y="132497"/>
            <a:ext cx="2407200" cy="402600"/>
          </a:xfrm>
          <a:prstGeom prst="rect">
            <a:avLst/>
          </a:prstGeom>
          <a:noFill/>
          <a:ln>
            <a:noFill/>
          </a:ln>
        </p:spPr>
        <p:txBody>
          <a:bodyPr spcFirstLastPara="1" wrap="square" lIns="151725" tIns="75850" rIns="151725" bIns="75850" anchor="ctr" anchorCtr="0">
            <a:noAutofit/>
          </a:bodyPr>
          <a:lstStyle>
            <a:lvl1pPr marL="0" marR="0" lvl="0" indent="0" algn="r" rtl="0">
              <a:spcBef>
                <a:spcPts val="0"/>
              </a:spcBef>
              <a:buNone/>
              <a:defRPr sz="1700">
                <a:latin typeface="Roboto Condensed"/>
                <a:ea typeface="Roboto Condensed"/>
                <a:cs typeface="Roboto Condensed"/>
                <a:sym typeface="Roboto Condensed"/>
              </a:defRPr>
            </a:lvl1pPr>
            <a:lvl2pPr marL="0" marR="0" lvl="1" indent="0" algn="r" rtl="0">
              <a:spcBef>
                <a:spcPts val="0"/>
              </a:spcBef>
              <a:buNone/>
              <a:defRPr sz="1700">
                <a:latin typeface="Roboto Condensed"/>
                <a:ea typeface="Roboto Condensed"/>
                <a:cs typeface="Roboto Condensed"/>
                <a:sym typeface="Roboto Condensed"/>
              </a:defRPr>
            </a:lvl2pPr>
            <a:lvl3pPr marL="0" marR="0" lvl="2" indent="0" algn="r" rtl="0">
              <a:spcBef>
                <a:spcPts val="0"/>
              </a:spcBef>
              <a:buNone/>
              <a:defRPr sz="1700">
                <a:latin typeface="Roboto Condensed"/>
                <a:ea typeface="Roboto Condensed"/>
                <a:cs typeface="Roboto Condensed"/>
                <a:sym typeface="Roboto Condensed"/>
              </a:defRPr>
            </a:lvl3pPr>
            <a:lvl4pPr marL="0" marR="0" lvl="3" indent="0" algn="r" rtl="0">
              <a:spcBef>
                <a:spcPts val="0"/>
              </a:spcBef>
              <a:buNone/>
              <a:defRPr sz="1700">
                <a:latin typeface="Roboto Condensed"/>
                <a:ea typeface="Roboto Condensed"/>
                <a:cs typeface="Roboto Condensed"/>
                <a:sym typeface="Roboto Condensed"/>
              </a:defRPr>
            </a:lvl4pPr>
            <a:lvl5pPr marL="0" marR="0" lvl="4" indent="0" algn="r" rtl="0">
              <a:spcBef>
                <a:spcPts val="0"/>
              </a:spcBef>
              <a:buNone/>
              <a:defRPr sz="1700">
                <a:latin typeface="Roboto Condensed"/>
                <a:ea typeface="Roboto Condensed"/>
                <a:cs typeface="Roboto Condensed"/>
                <a:sym typeface="Roboto Condensed"/>
              </a:defRPr>
            </a:lvl5pPr>
            <a:lvl6pPr marL="0" marR="0" lvl="5" indent="0" algn="r" rtl="0">
              <a:spcBef>
                <a:spcPts val="0"/>
              </a:spcBef>
              <a:buNone/>
              <a:defRPr sz="1700">
                <a:latin typeface="Roboto Condensed"/>
                <a:ea typeface="Roboto Condensed"/>
                <a:cs typeface="Roboto Condensed"/>
                <a:sym typeface="Roboto Condensed"/>
              </a:defRPr>
            </a:lvl6pPr>
            <a:lvl7pPr marL="0" marR="0" lvl="6" indent="0" algn="r" rtl="0">
              <a:spcBef>
                <a:spcPts val="0"/>
              </a:spcBef>
              <a:buNone/>
              <a:defRPr sz="1700">
                <a:latin typeface="Roboto Condensed"/>
                <a:ea typeface="Roboto Condensed"/>
                <a:cs typeface="Roboto Condensed"/>
                <a:sym typeface="Roboto Condensed"/>
              </a:defRPr>
            </a:lvl7pPr>
            <a:lvl8pPr marL="0" marR="0" lvl="7" indent="0" algn="r" rtl="0">
              <a:spcBef>
                <a:spcPts val="0"/>
              </a:spcBef>
              <a:buNone/>
              <a:defRPr sz="1700">
                <a:latin typeface="Roboto Condensed"/>
                <a:ea typeface="Roboto Condensed"/>
                <a:cs typeface="Roboto Condensed"/>
                <a:sym typeface="Roboto Condensed"/>
              </a:defRPr>
            </a:lvl8pPr>
            <a:lvl9pPr marL="0" marR="0" lvl="8" indent="0" algn="r" rtl="0">
              <a:spcBef>
                <a:spcPts val="0"/>
              </a:spcBef>
              <a:buNone/>
              <a:defRPr sz="1700">
                <a:latin typeface="Roboto Condensed"/>
                <a:ea typeface="Roboto Condensed"/>
                <a:cs typeface="Roboto Condensed"/>
                <a:sym typeface="Roboto Condensed"/>
              </a:defRPr>
            </a:lvl9pPr>
          </a:lstStyle>
          <a:p>
            <a:pPr marL="0" lvl="0" indent="0" algn="r" rtl="0">
              <a:spcBef>
                <a:spcPts val="0"/>
              </a:spcBef>
              <a:spcAft>
                <a:spcPts val="0"/>
              </a:spcAft>
              <a:buNone/>
            </a:pPr>
            <a:r>
              <a:rPr lang="bn"/>
              <a:t>Deep Dive Toolkit  | SAPLING  | </a:t>
            </a:r>
            <a:fld id="{00000000-1234-1234-1234-123412341234}" type="slidenum">
              <a:rPr lang="bn">
                <a:solidFill>
                  <a:srgbClr val="888888"/>
                </a:solidFill>
              </a:rPr>
              <a:t>‹#›</a:t>
            </a:fld>
            <a:endParaRPr>
              <a:solidFill>
                <a:srgbClr val="888888"/>
              </a:solidFill>
            </a:endParaRPr>
          </a:p>
        </p:txBody>
      </p:sp>
      <p:cxnSp>
        <p:nvCxnSpPr>
          <p:cNvPr id="40" name="Google Shape;40;p7"/>
          <p:cNvCxnSpPr/>
          <p:nvPr/>
        </p:nvCxnSpPr>
        <p:spPr>
          <a:xfrm>
            <a:off x="839490" y="535128"/>
            <a:ext cx="9020400" cy="0"/>
          </a:xfrm>
          <a:prstGeom prst="straightConnector1">
            <a:avLst/>
          </a:prstGeom>
          <a:noFill/>
          <a:ln w="9525" cap="flat" cmpd="sng">
            <a:solidFill>
              <a:srgbClr val="434343"/>
            </a:solidFill>
            <a:prstDash val="solid"/>
            <a:round/>
            <a:headEnd type="none" w="med" len="med"/>
            <a:tailEnd type="none" w="med" len="med"/>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47"/>
        <p:cNvGrpSpPr/>
        <p:nvPr/>
      </p:nvGrpSpPr>
      <p:grpSpPr>
        <a:xfrm>
          <a:off x="0" y="0"/>
          <a:ext cx="0" cy="0"/>
          <a:chOff x="0" y="0"/>
          <a:chExt cx="0" cy="0"/>
        </a:xfrm>
      </p:grpSpPr>
      <p:sp>
        <p:nvSpPr>
          <p:cNvPr id="48" name="Google Shape;48;p9"/>
          <p:cNvSpPr txBox="1">
            <a:spLocks noGrp="1"/>
          </p:cNvSpPr>
          <p:nvPr>
            <p:ph type="ctrTitle"/>
          </p:nvPr>
        </p:nvSpPr>
        <p:spPr>
          <a:xfrm>
            <a:off x="1059068" y="1818484"/>
            <a:ext cx="7708200" cy="2993400"/>
          </a:xfrm>
          <a:prstGeom prst="rect">
            <a:avLst/>
          </a:prstGeom>
          <a:noFill/>
          <a:ln>
            <a:noFill/>
          </a:ln>
        </p:spPr>
        <p:txBody>
          <a:bodyPr spcFirstLastPara="1" wrap="square" lIns="170400" tIns="170400" rIns="170400" bIns="170400" anchor="ctr" anchorCtr="0">
            <a:noAutofit/>
          </a:bodyPr>
          <a:lstStyle>
            <a:lvl1pPr marR="0" lvl="0" rtl="0">
              <a:lnSpc>
                <a:spcPct val="90000"/>
              </a:lnSpc>
              <a:spcBef>
                <a:spcPts val="0"/>
              </a:spcBef>
              <a:spcAft>
                <a:spcPts val="0"/>
              </a:spcAft>
              <a:buClr>
                <a:schemeClr val="accent5"/>
              </a:buClr>
              <a:buSzPts val="8300"/>
              <a:buFont typeface="Roboto"/>
              <a:buNone/>
              <a:defRPr sz="8300" b="1" i="0" u="none" strike="noStrike" cap="none">
                <a:solidFill>
                  <a:schemeClr val="accent5"/>
                </a:solidFill>
                <a:latin typeface="Roboto"/>
                <a:ea typeface="Roboto"/>
                <a:cs typeface="Roboto"/>
                <a:sym typeface="Roboto"/>
              </a:defRPr>
            </a:lvl1pPr>
            <a:lvl2pPr lvl="1" rtl="0">
              <a:spcBef>
                <a:spcPts val="0"/>
              </a:spcBef>
              <a:spcAft>
                <a:spcPts val="0"/>
              </a:spcAft>
              <a:buSzPts val="3100"/>
              <a:buFont typeface="Roboto"/>
              <a:buNone/>
              <a:defRPr sz="4200">
                <a:latin typeface="Roboto"/>
                <a:ea typeface="Roboto"/>
                <a:cs typeface="Roboto"/>
                <a:sym typeface="Roboto"/>
              </a:defRPr>
            </a:lvl2pPr>
            <a:lvl3pPr lvl="2" rtl="0">
              <a:spcBef>
                <a:spcPts val="0"/>
              </a:spcBef>
              <a:spcAft>
                <a:spcPts val="0"/>
              </a:spcAft>
              <a:buSzPts val="3100"/>
              <a:buFont typeface="Roboto"/>
              <a:buNone/>
              <a:defRPr sz="4200">
                <a:latin typeface="Roboto"/>
                <a:ea typeface="Roboto"/>
                <a:cs typeface="Roboto"/>
                <a:sym typeface="Roboto"/>
              </a:defRPr>
            </a:lvl3pPr>
            <a:lvl4pPr lvl="3" rtl="0">
              <a:spcBef>
                <a:spcPts val="0"/>
              </a:spcBef>
              <a:spcAft>
                <a:spcPts val="0"/>
              </a:spcAft>
              <a:buSzPts val="3100"/>
              <a:buFont typeface="Roboto"/>
              <a:buNone/>
              <a:defRPr sz="4200">
                <a:latin typeface="Roboto"/>
                <a:ea typeface="Roboto"/>
                <a:cs typeface="Roboto"/>
                <a:sym typeface="Roboto"/>
              </a:defRPr>
            </a:lvl4pPr>
            <a:lvl5pPr lvl="4" rtl="0">
              <a:spcBef>
                <a:spcPts val="0"/>
              </a:spcBef>
              <a:spcAft>
                <a:spcPts val="0"/>
              </a:spcAft>
              <a:buSzPts val="3100"/>
              <a:buFont typeface="Roboto"/>
              <a:buNone/>
              <a:defRPr sz="4200">
                <a:latin typeface="Roboto"/>
                <a:ea typeface="Roboto"/>
                <a:cs typeface="Roboto"/>
                <a:sym typeface="Roboto"/>
              </a:defRPr>
            </a:lvl5pPr>
            <a:lvl6pPr lvl="5" rtl="0">
              <a:spcBef>
                <a:spcPts val="0"/>
              </a:spcBef>
              <a:spcAft>
                <a:spcPts val="0"/>
              </a:spcAft>
              <a:buSzPts val="3100"/>
              <a:buFont typeface="Roboto"/>
              <a:buNone/>
              <a:defRPr sz="4200">
                <a:latin typeface="Roboto"/>
                <a:ea typeface="Roboto"/>
                <a:cs typeface="Roboto"/>
                <a:sym typeface="Roboto"/>
              </a:defRPr>
            </a:lvl6pPr>
            <a:lvl7pPr lvl="6" rtl="0">
              <a:spcBef>
                <a:spcPts val="0"/>
              </a:spcBef>
              <a:spcAft>
                <a:spcPts val="0"/>
              </a:spcAft>
              <a:buSzPts val="3100"/>
              <a:buFont typeface="Roboto"/>
              <a:buNone/>
              <a:defRPr sz="4200">
                <a:latin typeface="Roboto"/>
                <a:ea typeface="Roboto"/>
                <a:cs typeface="Roboto"/>
                <a:sym typeface="Roboto"/>
              </a:defRPr>
            </a:lvl7pPr>
            <a:lvl8pPr lvl="7" rtl="0">
              <a:spcBef>
                <a:spcPts val="0"/>
              </a:spcBef>
              <a:spcAft>
                <a:spcPts val="0"/>
              </a:spcAft>
              <a:buSzPts val="3100"/>
              <a:buFont typeface="Roboto"/>
              <a:buNone/>
              <a:defRPr sz="4200">
                <a:latin typeface="Roboto"/>
                <a:ea typeface="Roboto"/>
                <a:cs typeface="Roboto"/>
                <a:sym typeface="Roboto"/>
              </a:defRPr>
            </a:lvl8pPr>
            <a:lvl9pPr lvl="8" rtl="0">
              <a:spcBef>
                <a:spcPts val="0"/>
              </a:spcBef>
              <a:spcAft>
                <a:spcPts val="0"/>
              </a:spcAft>
              <a:buSzPts val="3100"/>
              <a:buFont typeface="Roboto"/>
              <a:buNone/>
              <a:defRPr sz="4200">
                <a:latin typeface="Roboto"/>
                <a:ea typeface="Roboto"/>
                <a:cs typeface="Roboto"/>
                <a:sym typeface="Roboto"/>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Content 1">
  <p:cSld name="OBJECT_1">
    <p:spTree>
      <p:nvGrpSpPr>
        <p:cNvPr id="1" name="Shape 49"/>
        <p:cNvGrpSpPr/>
        <p:nvPr/>
      </p:nvGrpSpPr>
      <p:grpSpPr>
        <a:xfrm>
          <a:off x="0" y="0"/>
          <a:ext cx="0" cy="0"/>
          <a:chOff x="0" y="0"/>
          <a:chExt cx="0" cy="0"/>
        </a:xfrm>
      </p:grpSpPr>
      <p:sp>
        <p:nvSpPr>
          <p:cNvPr id="50" name="Google Shape;50;p10"/>
          <p:cNvSpPr/>
          <p:nvPr/>
        </p:nvSpPr>
        <p:spPr>
          <a:xfrm>
            <a:off x="975207" y="1"/>
            <a:ext cx="8748600" cy="7222800"/>
          </a:xfrm>
          <a:prstGeom prst="rect">
            <a:avLst/>
          </a:prstGeom>
          <a:solidFill>
            <a:srgbClr val="F3F3F3"/>
          </a:solidFill>
          <a:ln>
            <a:noFill/>
          </a:ln>
        </p:spPr>
        <p:txBody>
          <a:bodyPr spcFirstLastPara="1" wrap="square" lIns="170400" tIns="170400" rIns="170400" bIns="170400" anchor="ctr" anchorCtr="0">
            <a:noAutofit/>
          </a:bodyPr>
          <a:lstStyle/>
          <a:p>
            <a:pPr marL="0" marR="0" lvl="0" indent="0" algn="l" rtl="0">
              <a:lnSpc>
                <a:spcPct val="100000"/>
              </a:lnSpc>
              <a:spcBef>
                <a:spcPts val="0"/>
              </a:spcBef>
              <a:spcAft>
                <a:spcPts val="0"/>
              </a:spcAft>
              <a:buClr>
                <a:srgbClr val="000000"/>
              </a:buClr>
              <a:buSzPts val="2600"/>
              <a:buFont typeface="Arial"/>
              <a:buNone/>
            </a:pPr>
            <a:endParaRPr sz="2600" b="0" i="0" u="none" strike="noStrike" cap="none">
              <a:solidFill>
                <a:srgbClr val="000000"/>
              </a:solidFill>
              <a:latin typeface="Arial"/>
              <a:ea typeface="Arial"/>
              <a:cs typeface="Arial"/>
              <a:sym typeface="Arial"/>
            </a:endParaRPr>
          </a:p>
        </p:txBody>
      </p:sp>
      <p:cxnSp>
        <p:nvCxnSpPr>
          <p:cNvPr id="51" name="Google Shape;51;p10"/>
          <p:cNvCxnSpPr/>
          <p:nvPr/>
        </p:nvCxnSpPr>
        <p:spPr>
          <a:xfrm rot="10800000" flipH="1">
            <a:off x="975213" y="7222778"/>
            <a:ext cx="8748600" cy="3300"/>
          </a:xfrm>
          <a:prstGeom prst="straightConnector1">
            <a:avLst/>
          </a:prstGeom>
          <a:noFill/>
          <a:ln w="76200" cap="flat" cmpd="sng">
            <a:solidFill>
              <a:srgbClr val="50505F"/>
            </a:solidFill>
            <a:prstDash val="solid"/>
            <a:round/>
            <a:headEnd type="none" w="sm" len="sm"/>
            <a:tailEnd type="none" w="sm" len="sm"/>
          </a:ln>
        </p:spPr>
      </p:cxnSp>
      <p:pic>
        <p:nvPicPr>
          <p:cNvPr id="52" name="Google Shape;52;p10"/>
          <p:cNvPicPr preferRelativeResize="0"/>
          <p:nvPr/>
        </p:nvPicPr>
        <p:blipFill>
          <a:blip r:embed="rId2">
            <a:alphaModFix/>
          </a:blip>
          <a:stretch>
            <a:fillRect/>
          </a:stretch>
        </p:blipFill>
        <p:spPr>
          <a:xfrm>
            <a:off x="10046759" y="7128721"/>
            <a:ext cx="199798" cy="105747"/>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Content 1 3">
  <p:cSld name="OBJECT_1_3">
    <p:spTree>
      <p:nvGrpSpPr>
        <p:cNvPr id="1" name="Shape 53"/>
        <p:cNvGrpSpPr/>
        <p:nvPr/>
      </p:nvGrpSpPr>
      <p:grpSpPr>
        <a:xfrm>
          <a:off x="0" y="0"/>
          <a:ext cx="0" cy="0"/>
          <a:chOff x="0" y="0"/>
          <a:chExt cx="0" cy="0"/>
        </a:xfrm>
      </p:grpSpPr>
      <p:sp>
        <p:nvSpPr>
          <p:cNvPr id="54" name="Google Shape;54;p11"/>
          <p:cNvSpPr/>
          <p:nvPr/>
        </p:nvSpPr>
        <p:spPr>
          <a:xfrm>
            <a:off x="975207" y="1"/>
            <a:ext cx="8748600" cy="7222800"/>
          </a:xfrm>
          <a:prstGeom prst="rect">
            <a:avLst/>
          </a:prstGeom>
          <a:solidFill>
            <a:srgbClr val="F3F3F3"/>
          </a:solidFill>
          <a:ln>
            <a:noFill/>
          </a:ln>
        </p:spPr>
        <p:txBody>
          <a:bodyPr spcFirstLastPara="1" wrap="square" lIns="170400" tIns="170400" rIns="170400" bIns="170400" anchor="ctr" anchorCtr="0">
            <a:noAutofit/>
          </a:bodyPr>
          <a:lstStyle/>
          <a:p>
            <a:pPr marL="0" marR="0" lvl="0" indent="0" algn="l" rtl="0">
              <a:lnSpc>
                <a:spcPct val="100000"/>
              </a:lnSpc>
              <a:spcBef>
                <a:spcPts val="0"/>
              </a:spcBef>
              <a:spcAft>
                <a:spcPts val="0"/>
              </a:spcAft>
              <a:buClr>
                <a:srgbClr val="000000"/>
              </a:buClr>
              <a:buSzPts val="2600"/>
              <a:buFont typeface="Arial"/>
              <a:buNone/>
            </a:pPr>
            <a:endParaRPr sz="2600" b="0" i="0" u="none" strike="noStrike" cap="none">
              <a:solidFill>
                <a:srgbClr val="000000"/>
              </a:solidFill>
              <a:latin typeface="Arial"/>
              <a:ea typeface="Arial"/>
              <a:cs typeface="Arial"/>
              <a:sym typeface="Arial"/>
            </a:endParaRPr>
          </a:p>
        </p:txBody>
      </p:sp>
      <p:cxnSp>
        <p:nvCxnSpPr>
          <p:cNvPr id="55" name="Google Shape;55;p11"/>
          <p:cNvCxnSpPr/>
          <p:nvPr/>
        </p:nvCxnSpPr>
        <p:spPr>
          <a:xfrm rot="10800000" flipH="1">
            <a:off x="975213" y="7222778"/>
            <a:ext cx="8748600" cy="3300"/>
          </a:xfrm>
          <a:prstGeom prst="straightConnector1">
            <a:avLst/>
          </a:prstGeom>
          <a:noFill/>
          <a:ln w="76200" cap="flat" cmpd="sng">
            <a:solidFill>
              <a:srgbClr val="50505F"/>
            </a:solidFill>
            <a:prstDash val="solid"/>
            <a:round/>
            <a:headEnd type="none" w="sm" len="sm"/>
            <a:tailEnd type="none" w="sm" len="sm"/>
          </a:ln>
        </p:spPr>
      </p:cxn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theme" Target="../theme/theme2.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35570" y="402500"/>
            <a:ext cx="9227700" cy="1460700"/>
          </a:xfrm>
          <a:prstGeom prst="rect">
            <a:avLst/>
          </a:prstGeom>
          <a:noFill/>
          <a:ln>
            <a:noFill/>
          </a:ln>
        </p:spPr>
        <p:txBody>
          <a:bodyPr spcFirstLastPara="1" wrap="square" lIns="151725" tIns="151725" rIns="151725" bIns="151725" anchor="ctr" anchorCtr="0">
            <a:noAutofit/>
          </a:bodyPr>
          <a:lstStyle>
            <a:lvl1pPr marL="0" marR="0" lvl="0" indent="0" algn="l" rtl="0">
              <a:lnSpc>
                <a:spcPct val="90000"/>
              </a:lnSpc>
              <a:spcBef>
                <a:spcPts val="0"/>
              </a:spcBef>
              <a:spcAft>
                <a:spcPts val="0"/>
              </a:spcAft>
              <a:buClr>
                <a:schemeClr val="accent5"/>
              </a:buClr>
              <a:buSzPts val="2400"/>
              <a:buFont typeface="Alfa Slab One"/>
              <a:buNone/>
              <a:defRPr sz="7300" b="0" i="0" u="none" strike="noStrike" cap="none">
                <a:solidFill>
                  <a:schemeClr val="accent5"/>
                </a:solidFill>
                <a:latin typeface="Alfa Slab One"/>
                <a:ea typeface="Alfa Slab One"/>
                <a:cs typeface="Alfa Slab One"/>
                <a:sym typeface="Alfa Slab One"/>
              </a:defRPr>
            </a:lvl1pPr>
            <a:lvl2pPr lvl="1" indent="0" rtl="0">
              <a:spcBef>
                <a:spcPts val="0"/>
              </a:spcBef>
              <a:spcAft>
                <a:spcPts val="0"/>
              </a:spcAft>
              <a:buSzPts val="2400"/>
              <a:buNone/>
              <a:defRPr sz="3100"/>
            </a:lvl2pPr>
            <a:lvl3pPr lvl="2" indent="0" rtl="0">
              <a:spcBef>
                <a:spcPts val="0"/>
              </a:spcBef>
              <a:spcAft>
                <a:spcPts val="0"/>
              </a:spcAft>
              <a:buSzPts val="2400"/>
              <a:buNone/>
              <a:defRPr sz="3100"/>
            </a:lvl3pPr>
            <a:lvl4pPr lvl="3" indent="0" rtl="0">
              <a:spcBef>
                <a:spcPts val="0"/>
              </a:spcBef>
              <a:spcAft>
                <a:spcPts val="0"/>
              </a:spcAft>
              <a:buSzPts val="2400"/>
              <a:buNone/>
              <a:defRPr sz="3100"/>
            </a:lvl4pPr>
            <a:lvl5pPr lvl="4" indent="0" rtl="0">
              <a:spcBef>
                <a:spcPts val="0"/>
              </a:spcBef>
              <a:spcAft>
                <a:spcPts val="0"/>
              </a:spcAft>
              <a:buSzPts val="2400"/>
              <a:buNone/>
              <a:defRPr sz="3100"/>
            </a:lvl5pPr>
            <a:lvl6pPr lvl="5" indent="0" rtl="0">
              <a:spcBef>
                <a:spcPts val="0"/>
              </a:spcBef>
              <a:spcAft>
                <a:spcPts val="0"/>
              </a:spcAft>
              <a:buSzPts val="2400"/>
              <a:buNone/>
              <a:defRPr sz="3100"/>
            </a:lvl6pPr>
            <a:lvl7pPr lvl="6" indent="0" rtl="0">
              <a:spcBef>
                <a:spcPts val="0"/>
              </a:spcBef>
              <a:spcAft>
                <a:spcPts val="0"/>
              </a:spcAft>
              <a:buSzPts val="2400"/>
              <a:buNone/>
              <a:defRPr sz="3100"/>
            </a:lvl7pPr>
            <a:lvl8pPr lvl="7" indent="0" rtl="0">
              <a:spcBef>
                <a:spcPts val="0"/>
              </a:spcBef>
              <a:spcAft>
                <a:spcPts val="0"/>
              </a:spcAft>
              <a:buSzPts val="2400"/>
              <a:buNone/>
              <a:defRPr sz="3100"/>
            </a:lvl8pPr>
            <a:lvl9pPr lvl="8" indent="0" rtl="0">
              <a:spcBef>
                <a:spcPts val="0"/>
              </a:spcBef>
              <a:spcAft>
                <a:spcPts val="0"/>
              </a:spcAft>
              <a:buSzPts val="2400"/>
              <a:buNone/>
              <a:defRPr sz="3100"/>
            </a:lvl9pPr>
          </a:lstStyle>
          <a:p>
            <a:endParaRPr/>
          </a:p>
        </p:txBody>
      </p:sp>
      <p:sp>
        <p:nvSpPr>
          <p:cNvPr id="7" name="Google Shape;7;p1"/>
          <p:cNvSpPr txBox="1">
            <a:spLocks noGrp="1"/>
          </p:cNvSpPr>
          <p:nvPr>
            <p:ph type="body" idx="1"/>
          </p:nvPr>
        </p:nvSpPr>
        <p:spPr>
          <a:xfrm>
            <a:off x="735570" y="2012500"/>
            <a:ext cx="9227700" cy="4796700"/>
          </a:xfrm>
          <a:prstGeom prst="rect">
            <a:avLst/>
          </a:prstGeom>
          <a:noFill/>
          <a:ln>
            <a:noFill/>
          </a:ln>
        </p:spPr>
        <p:txBody>
          <a:bodyPr spcFirstLastPara="1" wrap="square" lIns="151725" tIns="151725" rIns="151725" bIns="151725" anchor="t" anchorCtr="0">
            <a:noAutofit/>
          </a:bodyPr>
          <a:lstStyle>
            <a:lvl1pPr marL="457200" marR="0" lvl="0" indent="-527050" algn="l" rtl="0">
              <a:lnSpc>
                <a:spcPct val="90000"/>
              </a:lnSpc>
              <a:spcBef>
                <a:spcPts val="1700"/>
              </a:spcBef>
              <a:spcAft>
                <a:spcPts val="0"/>
              </a:spcAft>
              <a:buClr>
                <a:schemeClr val="dk1"/>
              </a:buClr>
              <a:buSzPts val="4700"/>
              <a:buFont typeface="Arial"/>
              <a:buChar char="•"/>
              <a:defRPr sz="4700" b="0" i="0" u="none" strike="noStrike" cap="none">
                <a:solidFill>
                  <a:schemeClr val="dk1"/>
                </a:solidFill>
                <a:latin typeface="Roboto"/>
                <a:ea typeface="Roboto"/>
                <a:cs typeface="Roboto"/>
                <a:sym typeface="Roboto"/>
              </a:defRPr>
            </a:lvl1pPr>
            <a:lvl2pPr marL="914400" marR="0" lvl="1" indent="-482600" algn="l" rtl="0">
              <a:lnSpc>
                <a:spcPct val="90000"/>
              </a:lnSpc>
              <a:spcBef>
                <a:spcPts val="900"/>
              </a:spcBef>
              <a:spcAft>
                <a:spcPts val="0"/>
              </a:spcAft>
              <a:buClr>
                <a:schemeClr val="dk1"/>
              </a:buClr>
              <a:buSzPts val="4000"/>
              <a:buFont typeface="Arial"/>
              <a:buChar char="•"/>
              <a:defRPr sz="4000" b="0" i="0" u="none" strike="noStrike" cap="none">
                <a:solidFill>
                  <a:schemeClr val="dk1"/>
                </a:solidFill>
                <a:latin typeface="Roboto"/>
                <a:ea typeface="Roboto"/>
                <a:cs typeface="Roboto"/>
                <a:sym typeface="Roboto"/>
              </a:defRPr>
            </a:lvl2pPr>
            <a:lvl3pPr marL="1371600" marR="0" lvl="2" indent="-438150" algn="l" rtl="0">
              <a:lnSpc>
                <a:spcPct val="90000"/>
              </a:lnSpc>
              <a:spcBef>
                <a:spcPts val="900"/>
              </a:spcBef>
              <a:spcAft>
                <a:spcPts val="0"/>
              </a:spcAft>
              <a:buClr>
                <a:schemeClr val="dk1"/>
              </a:buClr>
              <a:buSzPts val="3300"/>
              <a:buFont typeface="Arial"/>
              <a:buChar char="•"/>
              <a:defRPr sz="3300" b="0" i="0" u="none" strike="noStrike" cap="none">
                <a:solidFill>
                  <a:schemeClr val="dk1"/>
                </a:solidFill>
                <a:latin typeface="Roboto"/>
                <a:ea typeface="Roboto"/>
                <a:cs typeface="Roboto"/>
                <a:sym typeface="Roboto"/>
              </a:defRPr>
            </a:lvl3pPr>
            <a:lvl4pPr marL="1828800" marR="0" lvl="3"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Roboto"/>
                <a:ea typeface="Roboto"/>
                <a:cs typeface="Roboto"/>
                <a:sym typeface="Roboto"/>
              </a:defRPr>
            </a:lvl4pPr>
            <a:lvl5pPr marL="2286000" marR="0" lvl="4"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Roboto"/>
                <a:ea typeface="Roboto"/>
                <a:cs typeface="Roboto"/>
                <a:sym typeface="Roboto"/>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735570" y="7007000"/>
            <a:ext cx="2407200" cy="402600"/>
          </a:xfrm>
          <a:prstGeom prst="rect">
            <a:avLst/>
          </a:prstGeom>
          <a:noFill/>
          <a:ln>
            <a:noFill/>
          </a:ln>
        </p:spPr>
        <p:txBody>
          <a:bodyPr spcFirstLastPara="1" wrap="square" lIns="151725" tIns="151725" rIns="151725" bIns="151725" anchor="ctr" anchorCtr="0">
            <a:noAutofit/>
          </a:bodyPr>
          <a:lstStyle>
            <a:lvl1pPr marL="0" marR="0" lvl="0" indent="0" algn="l" rtl="0">
              <a:spcBef>
                <a:spcPts val="0"/>
              </a:spcBef>
              <a:spcAft>
                <a:spcPts val="0"/>
              </a:spcAft>
              <a:buSzPts val="2400"/>
              <a:buNone/>
              <a:defRPr sz="2100" b="0" i="0" u="none" strike="noStrike" cap="none">
                <a:solidFill>
                  <a:srgbClr val="888888"/>
                </a:solidFill>
                <a:latin typeface="Calibri"/>
                <a:ea typeface="Calibri"/>
                <a:cs typeface="Calibri"/>
                <a:sym typeface="Calibri"/>
              </a:defRPr>
            </a:lvl1pPr>
            <a:lvl2pPr marL="774700" marR="0" lvl="1"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2pPr>
            <a:lvl3pPr marL="1511300" marR="0" lvl="2"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3pPr>
            <a:lvl4pPr marL="2260600" marR="0" lvl="3"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4pPr>
            <a:lvl5pPr marL="3035300" marR="0" lvl="4"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5pPr>
            <a:lvl6pPr marL="3797300" marR="0" lvl="5"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6pPr>
            <a:lvl7pPr marL="4546600" marR="0" lvl="6"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7pPr>
            <a:lvl8pPr marL="5295900" marR="0" lvl="7"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8pPr>
            <a:lvl9pPr marL="6057900" marR="0" lvl="8"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3544110" y="7007000"/>
            <a:ext cx="3611100" cy="402600"/>
          </a:xfrm>
          <a:prstGeom prst="rect">
            <a:avLst/>
          </a:prstGeom>
          <a:noFill/>
          <a:ln>
            <a:noFill/>
          </a:ln>
        </p:spPr>
        <p:txBody>
          <a:bodyPr spcFirstLastPara="1" wrap="square" lIns="151725" tIns="151725" rIns="151725" bIns="151725" anchor="ctr" anchorCtr="0">
            <a:noAutofit/>
          </a:bodyPr>
          <a:lstStyle>
            <a:lvl1pPr marL="0" marR="0" lvl="0" indent="0" algn="ctr" rtl="0">
              <a:spcBef>
                <a:spcPts val="0"/>
              </a:spcBef>
              <a:spcAft>
                <a:spcPts val="0"/>
              </a:spcAft>
              <a:buSzPts val="2400"/>
              <a:buNone/>
              <a:defRPr sz="2100" b="0" i="0" u="none" strike="noStrike" cap="none">
                <a:solidFill>
                  <a:srgbClr val="888888"/>
                </a:solidFill>
                <a:latin typeface="Calibri"/>
                <a:ea typeface="Calibri"/>
                <a:cs typeface="Calibri"/>
                <a:sym typeface="Calibri"/>
              </a:defRPr>
            </a:lvl1pPr>
            <a:lvl2pPr marL="774700" marR="0" lvl="1"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2pPr>
            <a:lvl3pPr marL="1511300" marR="0" lvl="2"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3pPr>
            <a:lvl4pPr marL="2260600" marR="0" lvl="3"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4pPr>
            <a:lvl5pPr marL="3035300" marR="0" lvl="4"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5pPr>
            <a:lvl6pPr marL="3797300" marR="0" lvl="5"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6pPr>
            <a:lvl7pPr marL="4546600" marR="0" lvl="6"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7pPr>
            <a:lvl8pPr marL="5295900" marR="0" lvl="7"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8pPr>
            <a:lvl9pPr marL="6057900" marR="0" lvl="8"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7556310" y="7007000"/>
            <a:ext cx="2407200" cy="402600"/>
          </a:xfrm>
          <a:prstGeom prst="rect">
            <a:avLst/>
          </a:prstGeom>
          <a:noFill/>
          <a:ln>
            <a:noFill/>
          </a:ln>
        </p:spPr>
        <p:txBody>
          <a:bodyPr spcFirstLastPara="1" wrap="square" lIns="151725" tIns="75850" rIns="151725" bIns="75850" anchor="ctr" anchorCtr="0">
            <a:noAutofit/>
          </a:bodyPr>
          <a:lstStyle>
            <a:lvl1pPr marL="0" marR="0" lvl="0" indent="0" algn="r" rtl="0">
              <a:spcBef>
                <a:spcPts val="0"/>
              </a:spcBef>
              <a:buNone/>
              <a:defRPr sz="2100" b="0" i="0" u="none" strike="noStrike" cap="none">
                <a:solidFill>
                  <a:srgbClr val="888888"/>
                </a:solidFill>
                <a:latin typeface="Calibri"/>
                <a:ea typeface="Calibri"/>
                <a:cs typeface="Calibri"/>
                <a:sym typeface="Calibri"/>
              </a:defRPr>
            </a:lvl1pPr>
            <a:lvl2pPr marL="0" marR="0" lvl="1" indent="0" algn="r" rtl="0">
              <a:spcBef>
                <a:spcPts val="0"/>
              </a:spcBef>
              <a:buNone/>
              <a:defRPr sz="2100" b="0" i="0" u="none" strike="noStrike" cap="none">
                <a:solidFill>
                  <a:srgbClr val="888888"/>
                </a:solidFill>
                <a:latin typeface="Calibri"/>
                <a:ea typeface="Calibri"/>
                <a:cs typeface="Calibri"/>
                <a:sym typeface="Calibri"/>
              </a:defRPr>
            </a:lvl2pPr>
            <a:lvl3pPr marL="0" marR="0" lvl="2" indent="0" algn="r" rtl="0">
              <a:spcBef>
                <a:spcPts val="0"/>
              </a:spcBef>
              <a:buNone/>
              <a:defRPr sz="2100" b="0" i="0" u="none" strike="noStrike" cap="none">
                <a:solidFill>
                  <a:srgbClr val="888888"/>
                </a:solidFill>
                <a:latin typeface="Calibri"/>
                <a:ea typeface="Calibri"/>
                <a:cs typeface="Calibri"/>
                <a:sym typeface="Calibri"/>
              </a:defRPr>
            </a:lvl3pPr>
            <a:lvl4pPr marL="0" marR="0" lvl="3" indent="0" algn="r" rtl="0">
              <a:spcBef>
                <a:spcPts val="0"/>
              </a:spcBef>
              <a:buNone/>
              <a:defRPr sz="2100" b="0" i="0" u="none" strike="noStrike" cap="none">
                <a:solidFill>
                  <a:srgbClr val="888888"/>
                </a:solidFill>
                <a:latin typeface="Calibri"/>
                <a:ea typeface="Calibri"/>
                <a:cs typeface="Calibri"/>
                <a:sym typeface="Calibri"/>
              </a:defRPr>
            </a:lvl4pPr>
            <a:lvl5pPr marL="0" marR="0" lvl="4" indent="0" algn="r" rtl="0">
              <a:spcBef>
                <a:spcPts val="0"/>
              </a:spcBef>
              <a:buNone/>
              <a:defRPr sz="2100" b="0" i="0" u="none" strike="noStrike" cap="none">
                <a:solidFill>
                  <a:srgbClr val="888888"/>
                </a:solidFill>
                <a:latin typeface="Calibri"/>
                <a:ea typeface="Calibri"/>
                <a:cs typeface="Calibri"/>
                <a:sym typeface="Calibri"/>
              </a:defRPr>
            </a:lvl5pPr>
            <a:lvl6pPr marL="0" marR="0" lvl="5" indent="0" algn="r" rtl="0">
              <a:spcBef>
                <a:spcPts val="0"/>
              </a:spcBef>
              <a:buNone/>
              <a:defRPr sz="2100" b="0" i="0" u="none" strike="noStrike" cap="none">
                <a:solidFill>
                  <a:srgbClr val="888888"/>
                </a:solidFill>
                <a:latin typeface="Calibri"/>
                <a:ea typeface="Calibri"/>
                <a:cs typeface="Calibri"/>
                <a:sym typeface="Calibri"/>
              </a:defRPr>
            </a:lvl6pPr>
            <a:lvl7pPr marL="0" marR="0" lvl="6" indent="0" algn="r" rtl="0">
              <a:spcBef>
                <a:spcPts val="0"/>
              </a:spcBef>
              <a:buNone/>
              <a:defRPr sz="2100" b="0" i="0" u="none" strike="noStrike" cap="none">
                <a:solidFill>
                  <a:srgbClr val="888888"/>
                </a:solidFill>
                <a:latin typeface="Calibri"/>
                <a:ea typeface="Calibri"/>
                <a:cs typeface="Calibri"/>
                <a:sym typeface="Calibri"/>
              </a:defRPr>
            </a:lvl7pPr>
            <a:lvl8pPr marL="0" marR="0" lvl="7" indent="0" algn="r" rtl="0">
              <a:spcBef>
                <a:spcPts val="0"/>
              </a:spcBef>
              <a:buNone/>
              <a:defRPr sz="2100" b="0" i="0" u="none" strike="noStrike" cap="none">
                <a:solidFill>
                  <a:srgbClr val="888888"/>
                </a:solidFill>
                <a:latin typeface="Calibri"/>
                <a:ea typeface="Calibri"/>
                <a:cs typeface="Calibri"/>
                <a:sym typeface="Calibri"/>
              </a:defRPr>
            </a:lvl8pPr>
            <a:lvl9pPr marL="0" marR="0" lvl="8" indent="0" algn="r" rtl="0">
              <a:spcBef>
                <a:spcPts val="0"/>
              </a:spcBef>
              <a:buNone/>
              <a:defRPr sz="21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b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1"/>
        <p:cNvGrpSpPr/>
        <p:nvPr/>
      </p:nvGrpSpPr>
      <p:grpSpPr>
        <a:xfrm>
          <a:off x="0" y="0"/>
          <a:ext cx="0" cy="0"/>
          <a:chOff x="0" y="0"/>
          <a:chExt cx="0" cy="0"/>
        </a:xfrm>
      </p:grpSpPr>
      <p:sp>
        <p:nvSpPr>
          <p:cNvPr id="42" name="Google Shape;42;p8"/>
          <p:cNvSpPr txBox="1">
            <a:spLocks noGrp="1"/>
          </p:cNvSpPr>
          <p:nvPr>
            <p:ph type="title"/>
          </p:nvPr>
        </p:nvSpPr>
        <p:spPr>
          <a:xfrm>
            <a:off x="735577" y="602753"/>
            <a:ext cx="9227700" cy="337200"/>
          </a:xfrm>
          <a:prstGeom prst="rect">
            <a:avLst/>
          </a:prstGeom>
          <a:noFill/>
          <a:ln>
            <a:noFill/>
          </a:ln>
        </p:spPr>
        <p:txBody>
          <a:bodyPr spcFirstLastPara="1" wrap="square" lIns="170400" tIns="170400" rIns="170400" bIns="170400" anchor="ctr" anchorCtr="0">
            <a:noAutofit/>
          </a:bodyPr>
          <a:lstStyle>
            <a:lvl1pPr marR="0" lvl="0" algn="l" rtl="0">
              <a:lnSpc>
                <a:spcPct val="90000"/>
              </a:lnSpc>
              <a:spcBef>
                <a:spcPts val="0"/>
              </a:spcBef>
              <a:spcAft>
                <a:spcPts val="0"/>
              </a:spcAft>
              <a:buClr>
                <a:schemeClr val="dk2"/>
              </a:buClr>
              <a:buSzPts val="6200"/>
              <a:buFont typeface="Roboto Slab"/>
              <a:buNone/>
              <a:defRPr sz="6200" b="1" i="0" u="none" strike="noStrike" cap="none">
                <a:solidFill>
                  <a:schemeClr val="dk2"/>
                </a:solidFill>
                <a:latin typeface="Roboto Slab"/>
                <a:ea typeface="Roboto Slab"/>
                <a:cs typeface="Roboto Slab"/>
                <a:sym typeface="Roboto Slab"/>
              </a:defRPr>
            </a:lvl1pPr>
            <a:lvl2pPr lvl="1" rtl="0">
              <a:spcBef>
                <a:spcPts val="0"/>
              </a:spcBef>
              <a:spcAft>
                <a:spcPts val="0"/>
              </a:spcAft>
              <a:buClr>
                <a:schemeClr val="dk2"/>
              </a:buClr>
              <a:buSzPts val="6200"/>
              <a:buFont typeface="Roboto Slab"/>
              <a:buNone/>
              <a:defRPr sz="6200" b="1">
                <a:solidFill>
                  <a:schemeClr val="dk2"/>
                </a:solidFill>
                <a:latin typeface="Roboto Slab"/>
                <a:ea typeface="Roboto Slab"/>
                <a:cs typeface="Roboto Slab"/>
                <a:sym typeface="Roboto Slab"/>
              </a:defRPr>
            </a:lvl2pPr>
            <a:lvl3pPr lvl="2" rtl="0">
              <a:spcBef>
                <a:spcPts val="0"/>
              </a:spcBef>
              <a:spcAft>
                <a:spcPts val="0"/>
              </a:spcAft>
              <a:buClr>
                <a:schemeClr val="dk2"/>
              </a:buClr>
              <a:buSzPts val="6200"/>
              <a:buFont typeface="Roboto Slab"/>
              <a:buNone/>
              <a:defRPr sz="6200" b="1">
                <a:solidFill>
                  <a:schemeClr val="dk2"/>
                </a:solidFill>
                <a:latin typeface="Roboto Slab"/>
                <a:ea typeface="Roboto Slab"/>
                <a:cs typeface="Roboto Slab"/>
                <a:sym typeface="Roboto Slab"/>
              </a:defRPr>
            </a:lvl3pPr>
            <a:lvl4pPr lvl="3" rtl="0">
              <a:spcBef>
                <a:spcPts val="0"/>
              </a:spcBef>
              <a:spcAft>
                <a:spcPts val="0"/>
              </a:spcAft>
              <a:buClr>
                <a:schemeClr val="dk2"/>
              </a:buClr>
              <a:buSzPts val="6200"/>
              <a:buFont typeface="Roboto Slab"/>
              <a:buNone/>
              <a:defRPr sz="6200" b="1">
                <a:solidFill>
                  <a:schemeClr val="dk2"/>
                </a:solidFill>
                <a:latin typeface="Roboto Slab"/>
                <a:ea typeface="Roboto Slab"/>
                <a:cs typeface="Roboto Slab"/>
                <a:sym typeface="Roboto Slab"/>
              </a:defRPr>
            </a:lvl4pPr>
            <a:lvl5pPr lvl="4" rtl="0">
              <a:spcBef>
                <a:spcPts val="0"/>
              </a:spcBef>
              <a:spcAft>
                <a:spcPts val="0"/>
              </a:spcAft>
              <a:buClr>
                <a:schemeClr val="dk2"/>
              </a:buClr>
              <a:buSzPts val="6200"/>
              <a:buFont typeface="Roboto Slab"/>
              <a:buNone/>
              <a:defRPr sz="6200" b="1">
                <a:solidFill>
                  <a:schemeClr val="dk2"/>
                </a:solidFill>
                <a:latin typeface="Roboto Slab"/>
                <a:ea typeface="Roboto Slab"/>
                <a:cs typeface="Roboto Slab"/>
                <a:sym typeface="Roboto Slab"/>
              </a:defRPr>
            </a:lvl5pPr>
            <a:lvl6pPr lvl="5" rtl="0">
              <a:spcBef>
                <a:spcPts val="0"/>
              </a:spcBef>
              <a:spcAft>
                <a:spcPts val="0"/>
              </a:spcAft>
              <a:buClr>
                <a:schemeClr val="dk2"/>
              </a:buClr>
              <a:buSzPts val="6200"/>
              <a:buFont typeface="Roboto Slab"/>
              <a:buNone/>
              <a:defRPr sz="6200" b="1">
                <a:solidFill>
                  <a:schemeClr val="dk2"/>
                </a:solidFill>
                <a:latin typeface="Roboto Slab"/>
                <a:ea typeface="Roboto Slab"/>
                <a:cs typeface="Roboto Slab"/>
                <a:sym typeface="Roboto Slab"/>
              </a:defRPr>
            </a:lvl6pPr>
            <a:lvl7pPr lvl="6" rtl="0">
              <a:spcBef>
                <a:spcPts val="0"/>
              </a:spcBef>
              <a:spcAft>
                <a:spcPts val="0"/>
              </a:spcAft>
              <a:buClr>
                <a:schemeClr val="dk2"/>
              </a:buClr>
              <a:buSzPts val="6200"/>
              <a:buFont typeface="Roboto Slab"/>
              <a:buNone/>
              <a:defRPr sz="6200" b="1">
                <a:solidFill>
                  <a:schemeClr val="dk2"/>
                </a:solidFill>
                <a:latin typeface="Roboto Slab"/>
                <a:ea typeface="Roboto Slab"/>
                <a:cs typeface="Roboto Slab"/>
                <a:sym typeface="Roboto Slab"/>
              </a:defRPr>
            </a:lvl7pPr>
            <a:lvl8pPr lvl="7" rtl="0">
              <a:spcBef>
                <a:spcPts val="0"/>
              </a:spcBef>
              <a:spcAft>
                <a:spcPts val="0"/>
              </a:spcAft>
              <a:buClr>
                <a:schemeClr val="dk2"/>
              </a:buClr>
              <a:buSzPts val="6200"/>
              <a:buFont typeface="Roboto Slab"/>
              <a:buNone/>
              <a:defRPr sz="6200" b="1">
                <a:solidFill>
                  <a:schemeClr val="dk2"/>
                </a:solidFill>
                <a:latin typeface="Roboto Slab"/>
                <a:ea typeface="Roboto Slab"/>
                <a:cs typeface="Roboto Slab"/>
                <a:sym typeface="Roboto Slab"/>
              </a:defRPr>
            </a:lvl8pPr>
            <a:lvl9pPr lvl="8" rtl="0">
              <a:spcBef>
                <a:spcPts val="0"/>
              </a:spcBef>
              <a:spcAft>
                <a:spcPts val="0"/>
              </a:spcAft>
              <a:buClr>
                <a:schemeClr val="dk2"/>
              </a:buClr>
              <a:buSzPts val="6200"/>
              <a:buFont typeface="Roboto Slab"/>
              <a:buNone/>
              <a:defRPr sz="6200" b="1">
                <a:solidFill>
                  <a:schemeClr val="dk2"/>
                </a:solidFill>
                <a:latin typeface="Roboto Slab"/>
                <a:ea typeface="Roboto Slab"/>
                <a:cs typeface="Roboto Slab"/>
                <a:sym typeface="Roboto Slab"/>
              </a:defRPr>
            </a:lvl9pPr>
          </a:lstStyle>
          <a:p>
            <a:endParaRPr/>
          </a:p>
        </p:txBody>
      </p:sp>
      <p:sp>
        <p:nvSpPr>
          <p:cNvPr id="43" name="Google Shape;43;p8"/>
          <p:cNvSpPr txBox="1">
            <a:spLocks noGrp="1"/>
          </p:cNvSpPr>
          <p:nvPr>
            <p:ph type="body" idx="1"/>
          </p:nvPr>
        </p:nvSpPr>
        <p:spPr>
          <a:xfrm>
            <a:off x="735571" y="2012500"/>
            <a:ext cx="9227700" cy="4796700"/>
          </a:xfrm>
          <a:prstGeom prst="rect">
            <a:avLst/>
          </a:prstGeom>
          <a:noFill/>
          <a:ln>
            <a:noFill/>
          </a:ln>
        </p:spPr>
        <p:txBody>
          <a:bodyPr spcFirstLastPara="1" wrap="square" lIns="170400" tIns="170400" rIns="170400" bIns="170400" anchor="t" anchorCtr="0">
            <a:noAutofit/>
          </a:bodyPr>
          <a:lstStyle>
            <a:lvl1pPr marL="457200" marR="0" lvl="0" indent="-622300" algn="l" rtl="0">
              <a:lnSpc>
                <a:spcPct val="90000"/>
              </a:lnSpc>
              <a:spcBef>
                <a:spcPts val="2200"/>
              </a:spcBef>
              <a:spcAft>
                <a:spcPts val="0"/>
              </a:spcAft>
              <a:buClr>
                <a:srgbClr val="434343"/>
              </a:buClr>
              <a:buSzPts val="6200"/>
              <a:buFont typeface="Arial"/>
              <a:buChar char="•"/>
              <a:defRPr sz="6200" b="0" i="0" u="none" strike="noStrike" cap="none">
                <a:solidFill>
                  <a:srgbClr val="434343"/>
                </a:solidFill>
                <a:latin typeface="Roboto"/>
                <a:ea typeface="Roboto"/>
                <a:cs typeface="Roboto"/>
                <a:sym typeface="Roboto"/>
              </a:defRPr>
            </a:lvl1pPr>
            <a:lvl2pPr marL="914400" marR="0" lvl="1" indent="-558800" algn="l" rtl="0">
              <a:lnSpc>
                <a:spcPct val="90000"/>
              </a:lnSpc>
              <a:spcBef>
                <a:spcPts val="1000"/>
              </a:spcBef>
              <a:spcAft>
                <a:spcPts val="0"/>
              </a:spcAft>
              <a:buClr>
                <a:srgbClr val="434343"/>
              </a:buClr>
              <a:buSzPts val="5200"/>
              <a:buFont typeface="Arial"/>
              <a:buChar char="•"/>
              <a:defRPr sz="5200" b="0" i="0" u="none" strike="noStrike" cap="none">
                <a:solidFill>
                  <a:srgbClr val="434343"/>
                </a:solidFill>
                <a:latin typeface="Roboto"/>
                <a:ea typeface="Roboto"/>
                <a:cs typeface="Roboto"/>
                <a:sym typeface="Roboto"/>
              </a:defRPr>
            </a:lvl2pPr>
            <a:lvl3pPr marL="1371600" marR="0" lvl="2" indent="-501650" algn="l" rtl="0">
              <a:lnSpc>
                <a:spcPct val="90000"/>
              </a:lnSpc>
              <a:spcBef>
                <a:spcPts val="1000"/>
              </a:spcBef>
              <a:spcAft>
                <a:spcPts val="0"/>
              </a:spcAft>
              <a:buClr>
                <a:srgbClr val="434343"/>
              </a:buClr>
              <a:buSzPts val="4300"/>
              <a:buFont typeface="Arial"/>
              <a:buChar char="•"/>
              <a:defRPr sz="4300" b="0" i="0" u="none" strike="noStrike" cap="none">
                <a:solidFill>
                  <a:srgbClr val="434343"/>
                </a:solidFill>
                <a:latin typeface="Roboto"/>
                <a:ea typeface="Roboto"/>
                <a:cs typeface="Roboto"/>
                <a:sym typeface="Roboto"/>
              </a:defRPr>
            </a:lvl3pPr>
            <a:lvl4pPr marL="1828800" marR="0" lvl="3" indent="-495300" algn="l" rtl="0">
              <a:lnSpc>
                <a:spcPct val="90000"/>
              </a:lnSpc>
              <a:spcBef>
                <a:spcPts val="1000"/>
              </a:spcBef>
              <a:spcAft>
                <a:spcPts val="0"/>
              </a:spcAft>
              <a:buClr>
                <a:srgbClr val="434343"/>
              </a:buClr>
              <a:buSzPts val="4200"/>
              <a:buFont typeface="Arial"/>
              <a:buChar char="•"/>
              <a:defRPr sz="4200" b="0" i="0" u="none" strike="noStrike" cap="none">
                <a:solidFill>
                  <a:srgbClr val="434343"/>
                </a:solidFill>
                <a:latin typeface="Roboto"/>
                <a:ea typeface="Roboto"/>
                <a:cs typeface="Roboto"/>
                <a:sym typeface="Roboto"/>
              </a:defRPr>
            </a:lvl4pPr>
            <a:lvl5pPr marL="2286000" marR="0" lvl="4" indent="-495300" algn="l" rtl="0">
              <a:lnSpc>
                <a:spcPct val="90000"/>
              </a:lnSpc>
              <a:spcBef>
                <a:spcPts val="1000"/>
              </a:spcBef>
              <a:spcAft>
                <a:spcPts val="0"/>
              </a:spcAft>
              <a:buClr>
                <a:srgbClr val="434343"/>
              </a:buClr>
              <a:buSzPts val="4200"/>
              <a:buFont typeface="Arial"/>
              <a:buChar char="•"/>
              <a:defRPr sz="4200" b="0" i="0" u="none" strike="noStrike" cap="none">
                <a:solidFill>
                  <a:srgbClr val="434343"/>
                </a:solidFill>
                <a:latin typeface="Roboto"/>
                <a:ea typeface="Roboto"/>
                <a:cs typeface="Roboto"/>
                <a:sym typeface="Roboto"/>
              </a:defRPr>
            </a:lvl5pPr>
            <a:lvl6pPr marL="2743200" marR="0" lvl="5" indent="-495300" algn="l" rtl="0">
              <a:lnSpc>
                <a:spcPct val="90000"/>
              </a:lnSpc>
              <a:spcBef>
                <a:spcPts val="1000"/>
              </a:spcBef>
              <a:spcAft>
                <a:spcPts val="0"/>
              </a:spcAft>
              <a:buClr>
                <a:srgbClr val="434343"/>
              </a:buClr>
              <a:buSzPts val="4200"/>
              <a:buFont typeface="Arial"/>
              <a:buChar char="•"/>
              <a:defRPr sz="4200" b="0" i="0" u="none" strike="noStrike" cap="none">
                <a:solidFill>
                  <a:srgbClr val="434343"/>
                </a:solidFill>
                <a:latin typeface="Calibri"/>
                <a:ea typeface="Calibri"/>
                <a:cs typeface="Calibri"/>
                <a:sym typeface="Calibri"/>
              </a:defRPr>
            </a:lvl6pPr>
            <a:lvl7pPr marL="3200400" marR="0" lvl="6" indent="-495300" algn="l" rtl="0">
              <a:lnSpc>
                <a:spcPct val="90000"/>
              </a:lnSpc>
              <a:spcBef>
                <a:spcPts val="1000"/>
              </a:spcBef>
              <a:spcAft>
                <a:spcPts val="0"/>
              </a:spcAft>
              <a:buClr>
                <a:srgbClr val="434343"/>
              </a:buClr>
              <a:buSzPts val="4200"/>
              <a:buFont typeface="Arial"/>
              <a:buChar char="•"/>
              <a:defRPr sz="4200" b="0" i="0" u="none" strike="noStrike" cap="none">
                <a:solidFill>
                  <a:srgbClr val="434343"/>
                </a:solidFill>
                <a:latin typeface="Calibri"/>
                <a:ea typeface="Calibri"/>
                <a:cs typeface="Calibri"/>
                <a:sym typeface="Calibri"/>
              </a:defRPr>
            </a:lvl7pPr>
            <a:lvl8pPr marL="3657600" marR="0" lvl="7" indent="-495300" algn="l" rtl="0">
              <a:lnSpc>
                <a:spcPct val="90000"/>
              </a:lnSpc>
              <a:spcBef>
                <a:spcPts val="1000"/>
              </a:spcBef>
              <a:spcAft>
                <a:spcPts val="0"/>
              </a:spcAft>
              <a:buClr>
                <a:srgbClr val="434343"/>
              </a:buClr>
              <a:buSzPts val="4200"/>
              <a:buFont typeface="Arial"/>
              <a:buChar char="•"/>
              <a:defRPr sz="4200" b="0" i="0" u="none" strike="noStrike" cap="none">
                <a:solidFill>
                  <a:srgbClr val="434343"/>
                </a:solidFill>
                <a:latin typeface="Calibri"/>
                <a:ea typeface="Calibri"/>
                <a:cs typeface="Calibri"/>
                <a:sym typeface="Calibri"/>
              </a:defRPr>
            </a:lvl8pPr>
            <a:lvl9pPr marL="4114800" marR="0" lvl="8" indent="-495300" algn="l" rtl="0">
              <a:lnSpc>
                <a:spcPct val="90000"/>
              </a:lnSpc>
              <a:spcBef>
                <a:spcPts val="1000"/>
              </a:spcBef>
              <a:spcAft>
                <a:spcPts val="0"/>
              </a:spcAft>
              <a:buClr>
                <a:srgbClr val="434343"/>
              </a:buClr>
              <a:buSzPts val="4200"/>
              <a:buFont typeface="Arial"/>
              <a:buChar char="•"/>
              <a:defRPr sz="4200" b="0" i="0" u="none" strike="noStrike" cap="none">
                <a:solidFill>
                  <a:srgbClr val="434343"/>
                </a:solidFill>
                <a:latin typeface="Calibri"/>
                <a:ea typeface="Calibri"/>
                <a:cs typeface="Calibri"/>
                <a:sym typeface="Calibri"/>
              </a:defRPr>
            </a:lvl9pPr>
          </a:lstStyle>
          <a:p>
            <a:endParaRPr/>
          </a:p>
        </p:txBody>
      </p:sp>
      <p:sp>
        <p:nvSpPr>
          <p:cNvPr id="44" name="Google Shape;44;p8"/>
          <p:cNvSpPr txBox="1">
            <a:spLocks noGrp="1"/>
          </p:cNvSpPr>
          <p:nvPr>
            <p:ph type="dt" idx="10"/>
          </p:nvPr>
        </p:nvSpPr>
        <p:spPr>
          <a:xfrm>
            <a:off x="735571" y="7007000"/>
            <a:ext cx="2407800" cy="402900"/>
          </a:xfrm>
          <a:prstGeom prst="rect">
            <a:avLst/>
          </a:prstGeom>
          <a:noFill/>
          <a:ln>
            <a:noFill/>
          </a:ln>
        </p:spPr>
        <p:txBody>
          <a:bodyPr spcFirstLastPara="1" wrap="square" lIns="170400" tIns="170400" rIns="170400" bIns="170400" anchor="ctr" anchorCtr="0">
            <a:noAutofit/>
          </a:bodyPr>
          <a:lstStyle>
            <a:lvl1pPr marR="0" lvl="0" algn="l" rtl="0">
              <a:lnSpc>
                <a:spcPct val="100000"/>
              </a:lnSpc>
              <a:spcBef>
                <a:spcPts val="0"/>
              </a:spcBef>
              <a:spcAft>
                <a:spcPts val="0"/>
              </a:spcAft>
              <a:buClr>
                <a:srgbClr val="888888"/>
              </a:buClr>
              <a:buSzPts val="3100"/>
              <a:buFont typeface="Calibri"/>
              <a:buNone/>
              <a:defRPr sz="26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9pPr>
          </a:lstStyle>
          <a:p>
            <a:endParaRPr/>
          </a:p>
        </p:txBody>
      </p:sp>
      <p:sp>
        <p:nvSpPr>
          <p:cNvPr id="45" name="Google Shape;45;p8"/>
          <p:cNvSpPr txBox="1">
            <a:spLocks noGrp="1"/>
          </p:cNvSpPr>
          <p:nvPr>
            <p:ph type="ftr" idx="11"/>
          </p:nvPr>
        </p:nvSpPr>
        <p:spPr>
          <a:xfrm>
            <a:off x="3544111" y="7007000"/>
            <a:ext cx="3610500" cy="402900"/>
          </a:xfrm>
          <a:prstGeom prst="rect">
            <a:avLst/>
          </a:prstGeom>
          <a:noFill/>
          <a:ln>
            <a:noFill/>
          </a:ln>
        </p:spPr>
        <p:txBody>
          <a:bodyPr spcFirstLastPara="1" wrap="square" lIns="170400" tIns="170400" rIns="170400" bIns="170400" anchor="ctr" anchorCtr="0">
            <a:noAutofit/>
          </a:bodyPr>
          <a:lstStyle>
            <a:lvl1pPr marR="0" lvl="0" algn="ctr" rtl="0">
              <a:lnSpc>
                <a:spcPct val="100000"/>
              </a:lnSpc>
              <a:spcBef>
                <a:spcPts val="0"/>
              </a:spcBef>
              <a:spcAft>
                <a:spcPts val="0"/>
              </a:spcAft>
              <a:buClr>
                <a:srgbClr val="888888"/>
              </a:buClr>
              <a:buSzPts val="3100"/>
              <a:buFont typeface="Calibri"/>
              <a:buNone/>
              <a:defRPr sz="26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9pPr>
          </a:lstStyle>
          <a:p>
            <a:endParaRPr/>
          </a:p>
        </p:txBody>
      </p:sp>
      <p:sp>
        <p:nvSpPr>
          <p:cNvPr id="46" name="Google Shape;46;p8"/>
          <p:cNvSpPr txBox="1">
            <a:spLocks noGrp="1"/>
          </p:cNvSpPr>
          <p:nvPr>
            <p:ph type="sldNum" idx="12"/>
          </p:nvPr>
        </p:nvSpPr>
        <p:spPr>
          <a:xfrm>
            <a:off x="7556311" y="7007000"/>
            <a:ext cx="2407800" cy="402900"/>
          </a:xfrm>
          <a:prstGeom prst="rect">
            <a:avLst/>
          </a:prstGeom>
          <a:noFill/>
          <a:ln>
            <a:noFill/>
          </a:ln>
        </p:spPr>
        <p:txBody>
          <a:bodyPr spcFirstLastPara="1" wrap="square" lIns="197825" tIns="98875" rIns="197825" bIns="98875" anchor="ctr" anchorCtr="0">
            <a:noAutofit/>
          </a:bodyPr>
          <a:lstStyle>
            <a:lvl1pPr marL="0" marR="0" lvl="0" indent="0" algn="r" rtl="0">
              <a:lnSpc>
                <a:spcPct val="100000"/>
              </a:lnSpc>
              <a:spcBef>
                <a:spcPts val="0"/>
              </a:spcBef>
              <a:spcAft>
                <a:spcPts val="0"/>
              </a:spcAft>
              <a:buClr>
                <a:srgbClr val="888888"/>
              </a:buClr>
              <a:buSzPts val="2600"/>
              <a:buFont typeface="Calibri"/>
              <a:buNone/>
              <a:defRPr sz="26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2600"/>
              <a:buFont typeface="Calibri"/>
              <a:buNone/>
              <a:defRPr sz="26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2600"/>
              <a:buFont typeface="Calibri"/>
              <a:buNone/>
              <a:defRPr sz="26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2600"/>
              <a:buFont typeface="Calibri"/>
              <a:buNone/>
              <a:defRPr sz="26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2600"/>
              <a:buFont typeface="Calibri"/>
              <a:buNone/>
              <a:defRPr sz="26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2600"/>
              <a:buFont typeface="Calibri"/>
              <a:buNone/>
              <a:defRPr sz="26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2600"/>
              <a:buFont typeface="Calibri"/>
              <a:buNone/>
              <a:defRPr sz="26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2600"/>
              <a:buFont typeface="Calibri"/>
              <a:buNone/>
              <a:defRPr sz="26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2600"/>
              <a:buFont typeface="Calibri"/>
              <a:buNone/>
              <a:defRPr sz="2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bn"/>
              <a:t>‹#›</a:t>
            </a:fld>
            <a:endParaRPr/>
          </a:p>
        </p:txBody>
      </p:sp>
    </p:spTree>
  </p:cSld>
  <p:clrMap bg1="lt1" tx1="dk1" bg2="dk2" tx2="lt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8.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60" name="Google Shape;160;p24"/>
          <p:cNvSpPr/>
          <p:nvPr/>
        </p:nvSpPr>
        <p:spPr>
          <a:xfrm>
            <a:off x="307350" y="1235500"/>
            <a:ext cx="5267400" cy="3105300"/>
          </a:xfrm>
          <a:prstGeom prst="rect">
            <a:avLst/>
          </a:prstGeom>
          <a:noFill/>
          <a:ln>
            <a:noFill/>
          </a:ln>
        </p:spPr>
        <p:txBody>
          <a:bodyPr spcFirstLastPara="1" wrap="square" lIns="91425" tIns="91425" rIns="737975" bIns="91425" anchor="t" anchorCtr="0">
            <a:noAutofit/>
          </a:bodyPr>
          <a:lstStyle/>
          <a:p>
            <a:pPr lvl="0" algn="just">
              <a:lnSpc>
                <a:spcPct val="115000"/>
              </a:lnSpc>
              <a:buClr>
                <a:schemeClr val="dk1"/>
              </a:buClr>
              <a:buSzPts val="1100"/>
            </a:pPr>
            <a:r>
              <a:rPr lang="fr-FR" sz="1100" dirty="0">
                <a:solidFill>
                  <a:srgbClr val="181818"/>
                </a:solidFill>
                <a:latin typeface="Roboto"/>
                <a:ea typeface="Roboto"/>
                <a:cs typeface="Roboto"/>
                <a:sym typeface="Roboto"/>
              </a:rPr>
              <a:t>Des entretiens approfondis permettent à votre équipe de mieux comprendre les besoins latents, les comportements, les motivations et les aspirations des différentes parties prenantes engagées dans votre projet, qui utiliseront ou auront un impact direct sur la solution ou l'intervention.</a:t>
            </a:r>
          </a:p>
          <a:p>
            <a:pPr lvl="0" algn="just">
              <a:lnSpc>
                <a:spcPct val="115000"/>
              </a:lnSpc>
              <a:buClr>
                <a:schemeClr val="dk1"/>
              </a:buClr>
              <a:buSzPts val="1100"/>
            </a:pPr>
            <a:endParaRPr lang="fr-FR" sz="1100" dirty="0">
              <a:solidFill>
                <a:srgbClr val="181818"/>
              </a:solidFill>
              <a:latin typeface="Roboto"/>
              <a:ea typeface="Roboto"/>
              <a:cs typeface="Roboto"/>
              <a:sym typeface="Roboto"/>
            </a:endParaRPr>
          </a:p>
          <a:p>
            <a:pPr lvl="0" algn="just">
              <a:lnSpc>
                <a:spcPct val="115000"/>
              </a:lnSpc>
              <a:buClr>
                <a:schemeClr val="dk1"/>
              </a:buClr>
              <a:buSzPts val="1100"/>
            </a:pPr>
            <a:r>
              <a:rPr lang="fr-FR" sz="1100" dirty="0">
                <a:solidFill>
                  <a:srgbClr val="181818"/>
                </a:solidFill>
                <a:latin typeface="Roboto"/>
                <a:ea typeface="Roboto"/>
                <a:cs typeface="Roboto"/>
                <a:sym typeface="Roboto"/>
              </a:rPr>
              <a:t> Les entretiens peuvent inclure des activités pour faire avancer les conversations ou s'appuyer sur un ensemble de questions et de réponses structurées.</a:t>
            </a:r>
          </a:p>
          <a:p>
            <a:pPr lvl="0" algn="just">
              <a:lnSpc>
                <a:spcPct val="115000"/>
              </a:lnSpc>
              <a:buClr>
                <a:schemeClr val="dk1"/>
              </a:buClr>
              <a:buSzPts val="1100"/>
            </a:pPr>
            <a:endParaRPr lang="fr-FR" sz="1100" dirty="0">
              <a:solidFill>
                <a:srgbClr val="181818"/>
              </a:solidFill>
              <a:latin typeface="Roboto"/>
              <a:ea typeface="Roboto"/>
              <a:cs typeface="Roboto"/>
              <a:sym typeface="Roboto"/>
            </a:endParaRPr>
          </a:p>
          <a:p>
            <a:pPr lvl="0" algn="just">
              <a:lnSpc>
                <a:spcPct val="115000"/>
              </a:lnSpc>
              <a:buClr>
                <a:schemeClr val="dk1"/>
              </a:buClr>
              <a:buSzPts val="1100"/>
            </a:pPr>
            <a:r>
              <a:rPr lang="fr-FR" sz="1100" dirty="0">
                <a:solidFill>
                  <a:srgbClr val="181818"/>
                </a:solidFill>
                <a:latin typeface="Roboto"/>
                <a:ea typeface="Roboto"/>
                <a:cs typeface="Roboto"/>
                <a:sym typeface="Roboto"/>
              </a:rPr>
              <a:t>Dans les projets WASH, les entretiens font partie intégrante de la compréhension d'un large éventail d'acteurs, y compris les adoptants et les non-adoptants de produits de latrines ou d'assainissement, les maçons, les ingénieurs ou d'autres fabricants de produits, les agents commerciaux, les modèles et autres influenceurs. Par exemple, vous pouvez utiliser des entretiens pour comprendre les pratiques et comportements d'assainissement actuels au sein des ménages, ou explorer les obstacles et les opportunités liés au lavage des mains et au matériel de lavage des mains.</a:t>
            </a:r>
          </a:p>
          <a:p>
            <a:pPr marL="0" lvl="0" indent="0" algn="just" rtl="0">
              <a:lnSpc>
                <a:spcPct val="115000"/>
              </a:lnSpc>
              <a:spcBef>
                <a:spcPts val="0"/>
              </a:spcBef>
              <a:spcAft>
                <a:spcPts val="0"/>
              </a:spcAft>
              <a:buClr>
                <a:schemeClr val="dk1"/>
              </a:buClr>
              <a:buSzPts val="1100"/>
              <a:buFont typeface="Arial"/>
              <a:buNone/>
            </a:pPr>
            <a:r>
              <a:rPr lang="bn" sz="1100" dirty="0" smtClean="0">
                <a:solidFill>
                  <a:srgbClr val="181818"/>
                </a:solidFill>
                <a:latin typeface="Roboto"/>
                <a:ea typeface="Roboto"/>
                <a:cs typeface="Roboto"/>
                <a:sym typeface="Roboto"/>
              </a:rPr>
              <a:t> </a:t>
            </a:r>
            <a:endParaRPr sz="1100" dirty="0">
              <a:solidFill>
                <a:srgbClr val="181818"/>
              </a:solidFill>
              <a:latin typeface="Roboto"/>
              <a:ea typeface="Roboto"/>
              <a:cs typeface="Roboto"/>
              <a:sym typeface="Roboto"/>
            </a:endParaRPr>
          </a:p>
        </p:txBody>
      </p:sp>
      <p:sp>
        <p:nvSpPr>
          <p:cNvPr id="161" name="Google Shape;161;p24"/>
          <p:cNvSpPr/>
          <p:nvPr/>
        </p:nvSpPr>
        <p:spPr>
          <a:xfrm>
            <a:off x="307350" y="5038115"/>
            <a:ext cx="4773600" cy="1046100"/>
          </a:xfrm>
          <a:prstGeom prst="rect">
            <a:avLst/>
          </a:prstGeom>
          <a:noFill/>
          <a:ln w="9525" cap="flat" cmpd="sng">
            <a:solidFill>
              <a:srgbClr val="0C4E5A"/>
            </a:solidFill>
            <a:prstDash val="solid"/>
            <a:round/>
            <a:headEnd type="none" w="sm" len="sm"/>
            <a:tailEnd type="none" w="sm" len="sm"/>
          </a:ln>
        </p:spPr>
        <p:txBody>
          <a:bodyPr spcFirstLastPara="1" wrap="square" lIns="91425" tIns="91425" rIns="180000" bIns="91425" anchor="ctr" anchorCtr="0">
            <a:noAutofit/>
          </a:bodyPr>
          <a:lstStyle/>
          <a:p>
            <a:pPr lvl="0">
              <a:lnSpc>
                <a:spcPct val="115000"/>
              </a:lnSpc>
            </a:pPr>
            <a:r>
              <a:rPr lang="en-US" sz="1100" b="1" dirty="0">
                <a:solidFill>
                  <a:srgbClr val="0C4E5A"/>
                </a:solidFill>
                <a:latin typeface="Roboto"/>
                <a:ea typeface="Roboto"/>
                <a:cs typeface="Roboto"/>
                <a:sym typeface="Roboto"/>
              </a:rPr>
              <a:t>OBJECTIF</a:t>
            </a:r>
            <a:endParaRPr sz="1100" b="1" dirty="0">
              <a:solidFill>
                <a:srgbClr val="0C4E5A"/>
              </a:solidFill>
              <a:latin typeface="Roboto"/>
              <a:ea typeface="Roboto"/>
              <a:cs typeface="Roboto"/>
              <a:sym typeface="Roboto"/>
            </a:endParaRPr>
          </a:p>
          <a:p>
            <a:pPr lvl="0">
              <a:lnSpc>
                <a:spcPct val="115000"/>
              </a:lnSpc>
            </a:pPr>
            <a:r>
              <a:rPr lang="fr-FR" sz="1100" dirty="0">
                <a:solidFill>
                  <a:srgbClr val="181818"/>
                </a:solidFill>
                <a:latin typeface="Roboto"/>
                <a:ea typeface="Roboto"/>
                <a:cs typeface="Roboto"/>
                <a:sym typeface="Roboto"/>
              </a:rPr>
              <a:t>Préparer et mener des entretiens pour acquérir une compréhension approfondie des besoins, des comportements, des motivations et des aspirations des parties prenantes.</a:t>
            </a:r>
          </a:p>
        </p:txBody>
      </p:sp>
      <p:sp>
        <p:nvSpPr>
          <p:cNvPr id="162" name="Google Shape;162;p24"/>
          <p:cNvSpPr/>
          <p:nvPr/>
        </p:nvSpPr>
        <p:spPr>
          <a:xfrm>
            <a:off x="307350" y="6242387"/>
            <a:ext cx="4773600" cy="1096134"/>
          </a:xfrm>
          <a:prstGeom prst="rect">
            <a:avLst/>
          </a:prstGeom>
          <a:noFill/>
          <a:ln w="9525" cap="flat" cmpd="sng">
            <a:solidFill>
              <a:srgbClr val="0C4E5A"/>
            </a:solidFill>
            <a:prstDash val="solid"/>
            <a:round/>
            <a:headEnd type="none" w="sm" len="sm"/>
            <a:tailEnd type="none" w="sm" len="sm"/>
          </a:ln>
        </p:spPr>
        <p:txBody>
          <a:bodyPr spcFirstLastPara="1" wrap="square" lIns="91425" tIns="91425" rIns="180000" bIns="91425" anchor="ctr" anchorCtr="0">
            <a:noAutofit/>
          </a:bodyPr>
          <a:lstStyle/>
          <a:p>
            <a:pPr lvl="0">
              <a:lnSpc>
                <a:spcPct val="120000"/>
              </a:lnSpc>
            </a:pPr>
            <a:r>
              <a:rPr lang="en-US" sz="1100" b="1" dirty="0">
                <a:solidFill>
                  <a:srgbClr val="0C4E5A"/>
                </a:solidFill>
                <a:latin typeface="Roboto"/>
                <a:ea typeface="Roboto"/>
                <a:cs typeface="Roboto"/>
                <a:sym typeface="Roboto"/>
              </a:rPr>
              <a:t>CONNEXION </a:t>
            </a:r>
            <a:r>
              <a:rPr lang="en-US" sz="1100" b="1" dirty="0" smtClean="0">
                <a:solidFill>
                  <a:srgbClr val="0C4E5A"/>
                </a:solidFill>
                <a:latin typeface="Roboto"/>
                <a:ea typeface="Roboto"/>
                <a:cs typeface="Roboto"/>
                <a:sym typeface="Roboto"/>
              </a:rPr>
              <a:t>WASH-CCH</a:t>
            </a:r>
            <a:endParaRPr sz="1100" b="1" dirty="0" smtClean="0">
              <a:solidFill>
                <a:srgbClr val="0C4E5A"/>
              </a:solidFill>
              <a:latin typeface="Roboto"/>
              <a:ea typeface="Roboto"/>
              <a:cs typeface="Roboto"/>
              <a:sym typeface="Roboto"/>
            </a:endParaRPr>
          </a:p>
          <a:p>
            <a:pPr lvl="0">
              <a:lnSpc>
                <a:spcPct val="115000"/>
              </a:lnSpc>
              <a:spcBef>
                <a:spcPts val="600"/>
              </a:spcBef>
            </a:pPr>
            <a:r>
              <a:rPr lang="fr-FR" sz="1100" dirty="0">
                <a:solidFill>
                  <a:srgbClr val="181818"/>
                </a:solidFill>
                <a:latin typeface="Roboto"/>
                <a:ea typeface="Roboto"/>
                <a:cs typeface="Roboto"/>
                <a:sym typeface="Roboto"/>
              </a:rPr>
              <a:t>Utilisez des entretiens approfondis pour développer une compréhension globale des pratiques, comportements, besoins et aspirations WASH afin d'éclairer la conception de votre intervention.</a:t>
            </a:r>
          </a:p>
        </p:txBody>
      </p:sp>
      <p:sp>
        <p:nvSpPr>
          <p:cNvPr id="163" name="Google Shape;163;p24"/>
          <p:cNvSpPr/>
          <p:nvPr/>
        </p:nvSpPr>
        <p:spPr>
          <a:xfrm>
            <a:off x="5422950" y="1235499"/>
            <a:ext cx="5115600" cy="1155597"/>
          </a:xfrm>
          <a:prstGeom prst="rect">
            <a:avLst/>
          </a:prstGeom>
          <a:noFill/>
          <a:ln w="9525" cap="flat" cmpd="sng">
            <a:solidFill>
              <a:srgbClr val="0C4E5A"/>
            </a:solidFill>
            <a:prstDash val="solid"/>
            <a:round/>
            <a:headEnd type="none" w="sm" len="sm"/>
            <a:tailEnd type="none" w="sm" len="sm"/>
          </a:ln>
        </p:spPr>
        <p:txBody>
          <a:bodyPr spcFirstLastPara="1" wrap="square" lIns="91425" tIns="91425" rIns="180000" bIns="91425" anchor="ctr" anchorCtr="0">
            <a:noAutofit/>
          </a:bodyPr>
          <a:lstStyle/>
          <a:p>
            <a:pPr lvl="0">
              <a:lnSpc>
                <a:spcPct val="120000"/>
              </a:lnSpc>
            </a:pPr>
            <a:r>
              <a:rPr lang="en-US" sz="1100" b="1" dirty="0">
                <a:solidFill>
                  <a:srgbClr val="0C4E5A"/>
                </a:solidFill>
                <a:latin typeface="Roboto"/>
                <a:ea typeface="Roboto"/>
                <a:cs typeface="Roboto"/>
                <a:sym typeface="Roboto"/>
              </a:rPr>
              <a:t>DUREE</a:t>
            </a:r>
            <a:endParaRPr sz="1100" b="1" dirty="0">
              <a:solidFill>
                <a:srgbClr val="0C4E5A"/>
              </a:solidFill>
              <a:latin typeface="Roboto"/>
              <a:ea typeface="Roboto"/>
              <a:cs typeface="Roboto"/>
              <a:sym typeface="Roboto"/>
            </a:endParaRPr>
          </a:p>
          <a:p>
            <a:pPr lvl="0">
              <a:lnSpc>
                <a:spcPct val="115000"/>
              </a:lnSpc>
              <a:spcBef>
                <a:spcPts val="600"/>
              </a:spcBef>
              <a:buClr>
                <a:schemeClr val="dk1"/>
              </a:buClr>
              <a:buSzPts val="1100"/>
            </a:pPr>
            <a:r>
              <a:rPr lang="fr-FR" sz="1100" dirty="0">
                <a:solidFill>
                  <a:srgbClr val="181818"/>
                </a:solidFill>
                <a:latin typeface="Roboto"/>
                <a:ea typeface="Roboto"/>
                <a:cs typeface="Roboto"/>
                <a:sym typeface="Roboto"/>
              </a:rPr>
              <a:t>Élaborer des guides d'entretien : 2-3 heures </a:t>
            </a:r>
          </a:p>
          <a:p>
            <a:pPr lvl="0">
              <a:lnSpc>
                <a:spcPct val="115000"/>
              </a:lnSpc>
              <a:spcBef>
                <a:spcPts val="600"/>
              </a:spcBef>
              <a:buClr>
                <a:schemeClr val="dk1"/>
              </a:buClr>
              <a:buSzPts val="1100"/>
            </a:pPr>
            <a:r>
              <a:rPr lang="fr-FR" sz="1100" dirty="0">
                <a:solidFill>
                  <a:srgbClr val="181818"/>
                </a:solidFill>
                <a:latin typeface="Roboto"/>
                <a:ea typeface="Roboto"/>
                <a:cs typeface="Roboto"/>
                <a:sym typeface="Roboto"/>
              </a:rPr>
              <a:t>Former les enquêteurs : 2 heures</a:t>
            </a:r>
          </a:p>
          <a:p>
            <a:pPr lvl="0">
              <a:lnSpc>
                <a:spcPct val="115000"/>
              </a:lnSpc>
              <a:spcBef>
                <a:spcPts val="600"/>
              </a:spcBef>
              <a:buClr>
                <a:schemeClr val="dk1"/>
              </a:buClr>
              <a:buSzPts val="1100"/>
            </a:pPr>
            <a:r>
              <a:rPr lang="fr-FR" sz="1100" dirty="0">
                <a:solidFill>
                  <a:srgbClr val="181818"/>
                </a:solidFill>
                <a:latin typeface="Roboto"/>
                <a:ea typeface="Roboto"/>
                <a:cs typeface="Roboto"/>
                <a:sym typeface="Roboto"/>
              </a:rPr>
              <a:t>Réaliser les entretiens : 30 minutes - 1 heure pour chaque entretien</a:t>
            </a:r>
          </a:p>
        </p:txBody>
      </p:sp>
      <p:sp>
        <p:nvSpPr>
          <p:cNvPr id="164" name="Google Shape;164;p24"/>
          <p:cNvSpPr/>
          <p:nvPr/>
        </p:nvSpPr>
        <p:spPr>
          <a:xfrm>
            <a:off x="5422950" y="2555987"/>
            <a:ext cx="5115600" cy="1581296"/>
          </a:xfrm>
          <a:prstGeom prst="rect">
            <a:avLst/>
          </a:prstGeom>
          <a:noFill/>
          <a:ln w="9525" cap="flat" cmpd="sng">
            <a:solidFill>
              <a:srgbClr val="0C4E5A"/>
            </a:solidFill>
            <a:prstDash val="solid"/>
            <a:round/>
            <a:headEnd type="none" w="sm" len="sm"/>
            <a:tailEnd type="none" w="sm" len="sm"/>
          </a:ln>
        </p:spPr>
        <p:txBody>
          <a:bodyPr spcFirstLastPara="1" wrap="square" lIns="91425" tIns="91425" rIns="180000" bIns="91425" anchor="ctr" anchorCtr="0">
            <a:noAutofit/>
          </a:bodyPr>
          <a:lstStyle/>
          <a:p>
            <a:pPr marL="0" lvl="0" indent="0" algn="l" rtl="0">
              <a:lnSpc>
                <a:spcPct val="120000"/>
              </a:lnSpc>
              <a:spcBef>
                <a:spcPts val="0"/>
              </a:spcBef>
              <a:spcAft>
                <a:spcPts val="0"/>
              </a:spcAft>
              <a:buNone/>
            </a:pPr>
            <a:r>
              <a:rPr lang="en-US" sz="1100" b="1" dirty="0" smtClean="0">
                <a:solidFill>
                  <a:srgbClr val="0C4E5A"/>
                </a:solidFill>
                <a:latin typeface="Roboto"/>
                <a:ea typeface="Roboto"/>
                <a:cs typeface="Roboto"/>
                <a:sym typeface="Roboto"/>
              </a:rPr>
              <a:t>SUPPORTS</a:t>
            </a:r>
            <a:endParaRPr sz="1100" b="1" dirty="0">
              <a:solidFill>
                <a:srgbClr val="0C4E5A"/>
              </a:solidFill>
              <a:latin typeface="Roboto"/>
              <a:ea typeface="Roboto"/>
              <a:cs typeface="Roboto"/>
              <a:sym typeface="Roboto"/>
            </a:endParaRPr>
          </a:p>
          <a:p>
            <a:pPr marL="457200" lvl="0" indent="-298450">
              <a:lnSpc>
                <a:spcPct val="120000"/>
              </a:lnSpc>
              <a:spcBef>
                <a:spcPts val="600"/>
              </a:spcBef>
              <a:buClr>
                <a:schemeClr val="dk2"/>
              </a:buClr>
              <a:buSzPts val="1100"/>
              <a:buFont typeface="Roboto"/>
              <a:buChar char="●"/>
            </a:pPr>
            <a:r>
              <a:rPr lang="fr-FR" sz="1100" dirty="0">
                <a:solidFill>
                  <a:schemeClr val="dk2"/>
                </a:solidFill>
                <a:latin typeface="Roboto"/>
                <a:ea typeface="Roboto"/>
                <a:cs typeface="Roboto"/>
                <a:sym typeface="Roboto"/>
              </a:rPr>
              <a:t>DU PAPIER OU UN CARNET DE NOTES</a:t>
            </a:r>
          </a:p>
          <a:p>
            <a:pPr marL="457200" lvl="0" indent="-298450">
              <a:lnSpc>
                <a:spcPct val="120000"/>
              </a:lnSpc>
              <a:spcBef>
                <a:spcPts val="600"/>
              </a:spcBef>
              <a:buClr>
                <a:schemeClr val="dk2"/>
              </a:buClr>
              <a:buSzPts val="1100"/>
              <a:buFont typeface="Roboto"/>
              <a:buChar char="●"/>
            </a:pPr>
            <a:r>
              <a:rPr lang="fr-FR" sz="1100" dirty="0">
                <a:solidFill>
                  <a:schemeClr val="dk2"/>
                </a:solidFill>
                <a:latin typeface="Roboto"/>
                <a:ea typeface="Roboto"/>
                <a:cs typeface="Roboto"/>
                <a:sym typeface="Roboto"/>
              </a:rPr>
              <a:t>DES STYLOS OU DES CRAYONS</a:t>
            </a:r>
          </a:p>
          <a:p>
            <a:pPr marL="457200" lvl="0" indent="-298450">
              <a:lnSpc>
                <a:spcPct val="120000"/>
              </a:lnSpc>
              <a:spcBef>
                <a:spcPts val="600"/>
              </a:spcBef>
              <a:buClr>
                <a:schemeClr val="dk2"/>
              </a:buClr>
              <a:buSzPts val="1100"/>
              <a:buFont typeface="Roboto"/>
              <a:buChar char="●"/>
            </a:pPr>
            <a:r>
              <a:rPr lang="fr-FR" sz="1100" dirty="0">
                <a:solidFill>
                  <a:schemeClr val="dk2"/>
                </a:solidFill>
                <a:latin typeface="Roboto"/>
                <a:ea typeface="Roboto"/>
                <a:cs typeface="Roboto"/>
                <a:sym typeface="Roboto"/>
              </a:rPr>
              <a:t>ORDINATEUR/PROGRAMME DE TRAITEMENT DE TEXTE (FACULTATIF).</a:t>
            </a:r>
          </a:p>
        </p:txBody>
      </p:sp>
      <p:pic>
        <p:nvPicPr>
          <p:cNvPr id="165" name="Google Shape;165;p24"/>
          <p:cNvPicPr preferRelativeResize="0"/>
          <p:nvPr/>
        </p:nvPicPr>
        <p:blipFill>
          <a:blip r:embed="rId3">
            <a:alphaModFix/>
          </a:blip>
          <a:stretch>
            <a:fillRect/>
          </a:stretch>
        </p:blipFill>
        <p:spPr>
          <a:xfrm rot="-3916238">
            <a:off x="119105" y="207950"/>
            <a:ext cx="832320" cy="693600"/>
          </a:xfrm>
          <a:prstGeom prst="rect">
            <a:avLst/>
          </a:prstGeom>
          <a:noFill/>
          <a:ln>
            <a:noFill/>
          </a:ln>
        </p:spPr>
      </p:pic>
      <p:pic>
        <p:nvPicPr>
          <p:cNvPr id="166" name="Google Shape;166;p24"/>
          <p:cNvPicPr preferRelativeResize="0"/>
          <p:nvPr/>
        </p:nvPicPr>
        <p:blipFill>
          <a:blip r:embed="rId4">
            <a:alphaModFix/>
          </a:blip>
          <a:stretch>
            <a:fillRect/>
          </a:stretch>
        </p:blipFill>
        <p:spPr>
          <a:xfrm>
            <a:off x="9314976" y="6332600"/>
            <a:ext cx="809874" cy="1254726"/>
          </a:xfrm>
          <a:prstGeom prst="rect">
            <a:avLst/>
          </a:prstGeom>
          <a:noFill/>
          <a:ln>
            <a:noFill/>
          </a:ln>
        </p:spPr>
      </p:pic>
      <p:pic>
        <p:nvPicPr>
          <p:cNvPr id="167" name="Google Shape;167;p24"/>
          <p:cNvPicPr preferRelativeResize="0"/>
          <p:nvPr/>
        </p:nvPicPr>
        <p:blipFill rotWithShape="1">
          <a:blip r:embed="rId5">
            <a:alphaModFix/>
          </a:blip>
          <a:srcRect l="-4300" r="4299"/>
          <a:stretch/>
        </p:blipFill>
        <p:spPr>
          <a:xfrm>
            <a:off x="8298625" y="6332600"/>
            <a:ext cx="886251" cy="1254724"/>
          </a:xfrm>
          <a:prstGeom prst="rect">
            <a:avLst/>
          </a:prstGeom>
          <a:noFill/>
          <a:ln>
            <a:noFill/>
          </a:ln>
        </p:spPr>
      </p:pic>
      <p:pic>
        <p:nvPicPr>
          <p:cNvPr id="168" name="Google Shape;168;p24"/>
          <p:cNvPicPr preferRelativeResize="0"/>
          <p:nvPr/>
        </p:nvPicPr>
        <p:blipFill rotWithShape="1">
          <a:blip r:embed="rId6">
            <a:alphaModFix/>
          </a:blip>
          <a:srcRect l="357" r="367"/>
          <a:stretch/>
        </p:blipFill>
        <p:spPr>
          <a:xfrm flipH="1">
            <a:off x="7247051" y="6466825"/>
            <a:ext cx="723237" cy="1120499"/>
          </a:xfrm>
          <a:prstGeom prst="rect">
            <a:avLst/>
          </a:prstGeom>
          <a:noFill/>
          <a:ln>
            <a:noFill/>
          </a:ln>
        </p:spPr>
      </p:pic>
      <p:pic>
        <p:nvPicPr>
          <p:cNvPr id="169" name="Google Shape;169;p24"/>
          <p:cNvPicPr preferRelativeResize="0"/>
          <p:nvPr/>
        </p:nvPicPr>
        <p:blipFill>
          <a:blip r:embed="rId7">
            <a:alphaModFix/>
          </a:blip>
          <a:stretch>
            <a:fillRect/>
          </a:stretch>
        </p:blipFill>
        <p:spPr>
          <a:xfrm rot="-7470586" flipH="1">
            <a:off x="6962653" y="6695274"/>
            <a:ext cx="299662" cy="663601"/>
          </a:xfrm>
          <a:prstGeom prst="rect">
            <a:avLst/>
          </a:prstGeom>
          <a:noFill/>
          <a:ln>
            <a:noFill/>
          </a:ln>
        </p:spPr>
      </p:pic>
      <p:pic>
        <p:nvPicPr>
          <p:cNvPr id="170" name="Google Shape;170;p24"/>
          <p:cNvPicPr preferRelativeResize="0"/>
          <p:nvPr/>
        </p:nvPicPr>
        <p:blipFill>
          <a:blip r:embed="rId8">
            <a:alphaModFix/>
          </a:blip>
          <a:stretch>
            <a:fillRect/>
          </a:stretch>
        </p:blipFill>
        <p:spPr>
          <a:xfrm rot="-1630318">
            <a:off x="7081061" y="6337539"/>
            <a:ext cx="318400" cy="389325"/>
          </a:xfrm>
          <a:prstGeom prst="rect">
            <a:avLst/>
          </a:prstGeom>
          <a:noFill/>
          <a:ln>
            <a:noFill/>
          </a:ln>
        </p:spPr>
      </p:pic>
      <p:sp>
        <p:nvSpPr>
          <p:cNvPr id="15" name="Google Shape;187;p26"/>
          <p:cNvSpPr txBox="1"/>
          <p:nvPr/>
        </p:nvSpPr>
        <p:spPr>
          <a:xfrm>
            <a:off x="753150" y="554625"/>
            <a:ext cx="5837700" cy="523200"/>
          </a:xfrm>
          <a:prstGeom prst="rect">
            <a:avLst/>
          </a:prstGeom>
          <a:noFill/>
          <a:ln>
            <a:noFill/>
          </a:ln>
        </p:spPr>
        <p:txBody>
          <a:bodyPr spcFirstLastPara="1" wrap="square" lIns="91425" tIns="91425" rIns="91425" bIns="91425" anchor="t" anchorCtr="0">
            <a:spAutoFit/>
          </a:bodyPr>
          <a:lstStyle/>
          <a:p>
            <a:pPr lvl="0"/>
            <a:r>
              <a:rPr lang="en-US" sz="2200" b="1" dirty="0">
                <a:solidFill>
                  <a:schemeClr val="dk1"/>
                </a:solidFill>
                <a:latin typeface="Roboto"/>
                <a:ea typeface="Roboto"/>
                <a:cs typeface="Roboto"/>
                <a:sym typeface="Roboto"/>
              </a:rPr>
              <a:t>ENTRETIEN APPROFONDI</a:t>
            </a:r>
          </a:p>
        </p:txBody>
      </p:sp>
      <p:sp>
        <p:nvSpPr>
          <p:cNvPr id="17" name="Google Shape;137;p22"/>
          <p:cNvSpPr txBox="1"/>
          <p:nvPr/>
        </p:nvSpPr>
        <p:spPr>
          <a:xfrm>
            <a:off x="7828876" y="31676"/>
            <a:ext cx="2712000" cy="565500"/>
          </a:xfrm>
          <a:prstGeom prst="rect">
            <a:avLst/>
          </a:prstGeom>
          <a:noFill/>
          <a:ln>
            <a:noFill/>
          </a:ln>
        </p:spPr>
        <p:txBody>
          <a:bodyPr spcFirstLastPara="1" wrap="square" lIns="91425" tIns="91425" rIns="91425" bIns="91425" anchor="ctr" anchorCtr="0">
            <a:noAutofit/>
          </a:bodyPr>
          <a:lstStyle/>
          <a:p>
            <a:pPr lvl="0" algn="r"/>
            <a:r>
              <a:rPr lang="en-US" sz="1600" b="1" dirty="0">
                <a:solidFill>
                  <a:schemeClr val="dk1"/>
                </a:solidFill>
                <a:latin typeface="Roboto"/>
                <a:ea typeface="Roboto"/>
                <a:cs typeface="Roboto"/>
                <a:sym typeface="Roboto"/>
              </a:rPr>
              <a:t>CCH pour le WASH</a:t>
            </a:r>
            <a:endParaRPr sz="1600" dirty="0">
              <a:solidFill>
                <a:schemeClr val="dk1"/>
              </a:solidFill>
              <a:latin typeface="Roboto"/>
              <a:ea typeface="Roboto"/>
              <a:cs typeface="Roboto"/>
              <a:sym typeface="Roboto"/>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8" name="Google Shape;178;p25"/>
          <p:cNvSpPr txBox="1"/>
          <p:nvPr/>
        </p:nvSpPr>
        <p:spPr>
          <a:xfrm>
            <a:off x="0" y="846210"/>
            <a:ext cx="5290322" cy="6156900"/>
          </a:xfrm>
          <a:prstGeom prst="rect">
            <a:avLst/>
          </a:prstGeom>
          <a:noFill/>
          <a:ln>
            <a:noFill/>
          </a:ln>
        </p:spPr>
        <p:txBody>
          <a:bodyPr spcFirstLastPara="1" wrap="square" lIns="91425" tIns="91425" rIns="91425" bIns="91425" anchor="t" anchorCtr="0">
            <a:noAutofit/>
          </a:bodyPr>
          <a:lstStyle/>
          <a:p>
            <a:pPr lvl="0">
              <a:lnSpc>
                <a:spcPct val="150000"/>
              </a:lnSpc>
              <a:buSzPts val="1100"/>
            </a:pPr>
            <a:r>
              <a:rPr lang="en-US" sz="1100" b="1" dirty="0">
                <a:solidFill>
                  <a:srgbClr val="0C4E5A"/>
                </a:solidFill>
                <a:latin typeface="Roboto"/>
                <a:ea typeface="Roboto"/>
                <a:cs typeface="Roboto"/>
                <a:sym typeface="Roboto"/>
              </a:rPr>
              <a:t>ETAPES</a:t>
            </a:r>
            <a:endParaRPr sz="1100" b="1" dirty="0">
              <a:solidFill>
                <a:srgbClr val="0C4E5A"/>
              </a:solidFill>
              <a:latin typeface="Roboto"/>
              <a:ea typeface="Roboto"/>
              <a:cs typeface="Roboto"/>
              <a:sym typeface="Roboto"/>
            </a:endParaRPr>
          </a:p>
          <a:p>
            <a:pPr marL="457200" lvl="0" indent="-298450">
              <a:lnSpc>
                <a:spcPct val="115000"/>
              </a:lnSpc>
              <a:spcBef>
                <a:spcPts val="600"/>
              </a:spcBef>
              <a:buClr>
                <a:srgbClr val="0C4E5A"/>
              </a:buClr>
              <a:buSzPts val="1100"/>
              <a:buFont typeface="Arial"/>
              <a:buAutoNum type="arabicPeriod"/>
            </a:pPr>
            <a:r>
              <a:rPr lang="fr-FR" sz="1100" b="1" dirty="0" smtClean="0">
                <a:solidFill>
                  <a:srgbClr val="181818"/>
                </a:solidFill>
                <a:latin typeface="Roboto"/>
                <a:ea typeface="Roboto"/>
                <a:cs typeface="Roboto"/>
                <a:sym typeface="Roboto"/>
              </a:rPr>
              <a:t>Identifiez les participants aux entretiens.</a:t>
            </a:r>
            <a:r>
              <a:rPr lang="bn" sz="1100" b="1" dirty="0" smtClean="0">
                <a:solidFill>
                  <a:srgbClr val="181818"/>
                </a:solidFill>
                <a:latin typeface="Roboto"/>
                <a:ea typeface="Roboto"/>
                <a:cs typeface="Roboto"/>
                <a:sym typeface="Roboto"/>
              </a:rPr>
              <a:t> </a:t>
            </a:r>
            <a:r>
              <a:rPr lang="fr-FR" sz="1100" dirty="0">
                <a:solidFill>
                  <a:srgbClr val="181818"/>
                </a:solidFill>
                <a:latin typeface="Roboto"/>
                <a:ea typeface="Roboto"/>
                <a:cs typeface="Roboto"/>
                <a:sym typeface="Roboto"/>
              </a:rPr>
              <a:t>Construisez sur une carte des parties prenantes qui identifie les personnes impliquées dans le défi que votre projet aborde, car il est important d'acquérir une compréhension de tous ces acteurs à travers des entretiens et des observations</a:t>
            </a:r>
            <a:r>
              <a:rPr lang="fr-FR" sz="1100" dirty="0" smtClean="0">
                <a:solidFill>
                  <a:srgbClr val="181818"/>
                </a:solidFill>
                <a:latin typeface="Roboto"/>
                <a:ea typeface="Roboto"/>
                <a:cs typeface="Roboto"/>
                <a:sym typeface="Roboto"/>
              </a:rPr>
              <a:t>.</a:t>
            </a:r>
            <a:endParaRPr sz="1100" dirty="0" smtClean="0">
              <a:solidFill>
                <a:srgbClr val="181818"/>
              </a:solidFill>
              <a:latin typeface="Roboto"/>
              <a:ea typeface="Roboto"/>
              <a:cs typeface="Roboto"/>
              <a:sym typeface="Roboto"/>
            </a:endParaRPr>
          </a:p>
          <a:p>
            <a:pPr marL="457200" lvl="0">
              <a:lnSpc>
                <a:spcPct val="115000"/>
              </a:lnSpc>
              <a:spcBef>
                <a:spcPts val="1000"/>
              </a:spcBef>
            </a:pPr>
            <a:r>
              <a:rPr lang="fr-FR" sz="1100" dirty="0">
                <a:solidFill>
                  <a:srgbClr val="181818"/>
                </a:solidFill>
                <a:latin typeface="Roboto"/>
                <a:ea typeface="Roboto"/>
                <a:cs typeface="Roboto"/>
                <a:sym typeface="Roboto"/>
              </a:rPr>
              <a:t>Clarifiez pourquoi un entretien est préférable pour ce type particulier de participant plutôt que des observations (promenades en </a:t>
            </a:r>
            <a:r>
              <a:rPr lang="fr-FR" sz="1100" dirty="0" err="1">
                <a:solidFill>
                  <a:srgbClr val="181818"/>
                </a:solidFill>
                <a:latin typeface="Roboto"/>
                <a:ea typeface="Roboto"/>
                <a:cs typeface="Roboto"/>
                <a:sym typeface="Roboto"/>
              </a:rPr>
              <a:t>transect</a:t>
            </a:r>
            <a:r>
              <a:rPr lang="fr-FR" sz="1100" dirty="0">
                <a:solidFill>
                  <a:srgbClr val="181818"/>
                </a:solidFill>
                <a:latin typeface="Roboto"/>
                <a:ea typeface="Roboto"/>
                <a:cs typeface="Roboto"/>
                <a:sym typeface="Roboto"/>
              </a:rPr>
              <a:t>) ou des groupes de discussion.</a:t>
            </a:r>
            <a:endParaRPr sz="1100" dirty="0" smtClean="0">
              <a:solidFill>
                <a:srgbClr val="181818"/>
              </a:solidFill>
              <a:latin typeface="Roboto"/>
              <a:ea typeface="Roboto"/>
              <a:cs typeface="Roboto"/>
              <a:sym typeface="Roboto"/>
            </a:endParaRPr>
          </a:p>
          <a:p>
            <a:pPr marL="457200" lvl="0">
              <a:lnSpc>
                <a:spcPct val="115000"/>
              </a:lnSpc>
              <a:spcBef>
                <a:spcPts val="1000"/>
              </a:spcBef>
            </a:pPr>
            <a:r>
              <a:rPr lang="fr-FR" sz="1100" dirty="0">
                <a:solidFill>
                  <a:srgbClr val="181818"/>
                </a:solidFill>
                <a:latin typeface="Roboto"/>
                <a:ea typeface="Roboto"/>
                <a:cs typeface="Roboto"/>
                <a:sym typeface="Roboto"/>
              </a:rPr>
              <a:t>Conseil concernant la taille de </a:t>
            </a:r>
            <a:r>
              <a:rPr lang="fr-FR" sz="1100" dirty="0" smtClean="0">
                <a:solidFill>
                  <a:srgbClr val="181818"/>
                </a:solidFill>
                <a:latin typeface="Roboto"/>
                <a:ea typeface="Roboto"/>
                <a:cs typeface="Roboto"/>
                <a:sym typeface="Roboto"/>
              </a:rPr>
              <a:t>l'échantillon: </a:t>
            </a:r>
            <a:r>
              <a:rPr lang="fr-FR" sz="1100" dirty="0">
                <a:solidFill>
                  <a:srgbClr val="181818"/>
                </a:solidFill>
                <a:latin typeface="Roboto"/>
                <a:ea typeface="Roboto"/>
                <a:cs typeface="Roboto"/>
                <a:sym typeface="Roboto"/>
              </a:rPr>
              <a:t>Vous devez chercher à interviewer différents types de personnes, avec un éventail de perspectives sur le problème ou le besoin que vous espérez satisfaire. Il n'y a pas de règle concernant le nombre total de personnes que vous devez interviewer, mais vous devez essayer d'avoir plus d'un entretien pour chaque type de partie prenante.</a:t>
            </a:r>
            <a:endParaRPr sz="1100" dirty="0" smtClean="0">
              <a:solidFill>
                <a:srgbClr val="181818"/>
              </a:solidFill>
              <a:latin typeface="Roboto"/>
              <a:ea typeface="Roboto"/>
              <a:cs typeface="Roboto"/>
              <a:sym typeface="Roboto"/>
            </a:endParaRPr>
          </a:p>
          <a:p>
            <a:pPr marL="457200" lvl="0" indent="-298450">
              <a:lnSpc>
                <a:spcPct val="115000"/>
              </a:lnSpc>
              <a:spcBef>
                <a:spcPts val="1000"/>
              </a:spcBef>
              <a:buClr>
                <a:srgbClr val="181818"/>
              </a:buClr>
              <a:buSzPts val="1100"/>
              <a:buFont typeface="+mj-lt"/>
              <a:buAutoNum type="arabicPeriod" startAt="2"/>
            </a:pPr>
            <a:r>
              <a:rPr lang="en-US" sz="1100" b="1" dirty="0">
                <a:solidFill>
                  <a:srgbClr val="181818"/>
                </a:solidFill>
                <a:latin typeface="Roboto"/>
                <a:ea typeface="Roboto"/>
                <a:cs typeface="Roboto"/>
                <a:sym typeface="Roboto"/>
              </a:rPr>
              <a:t>Elaborez le guide </a:t>
            </a:r>
            <a:r>
              <a:rPr lang="en-US" sz="1100" b="1" dirty="0" err="1" smtClean="0">
                <a:solidFill>
                  <a:srgbClr val="181818"/>
                </a:solidFill>
                <a:latin typeface="Roboto"/>
                <a:ea typeface="Roboto"/>
                <a:cs typeface="Roboto"/>
                <a:sym typeface="Roboto"/>
              </a:rPr>
              <a:t>d'entretien</a:t>
            </a:r>
            <a:r>
              <a:rPr lang="bn" sz="1100" b="1" dirty="0" smtClean="0">
                <a:solidFill>
                  <a:srgbClr val="181818"/>
                </a:solidFill>
                <a:latin typeface="Roboto"/>
                <a:ea typeface="Roboto"/>
                <a:cs typeface="Roboto"/>
                <a:sym typeface="Roboto"/>
              </a:rPr>
              <a:t>. </a:t>
            </a:r>
            <a:r>
              <a:rPr lang="fr-FR" sz="1100" dirty="0">
                <a:solidFill>
                  <a:srgbClr val="181818"/>
                </a:solidFill>
                <a:latin typeface="Roboto"/>
                <a:ea typeface="Roboto"/>
                <a:cs typeface="Roboto"/>
                <a:sym typeface="Roboto"/>
              </a:rPr>
              <a:t>Ensuite, élaborez et testez le guide d'entretien. Ce guide doit comprendre des instructions pour les enquêteurs, et pas seulement une série de questions.</a:t>
            </a:r>
            <a:endParaRPr sz="1100" dirty="0">
              <a:solidFill>
                <a:srgbClr val="181818"/>
              </a:solidFill>
              <a:latin typeface="Roboto"/>
              <a:ea typeface="Roboto"/>
              <a:cs typeface="Roboto"/>
              <a:sym typeface="Roboto"/>
            </a:endParaRPr>
          </a:p>
          <a:p>
            <a:pPr marL="914400" lvl="1" indent="-298450">
              <a:lnSpc>
                <a:spcPct val="115000"/>
              </a:lnSpc>
              <a:buClr>
                <a:srgbClr val="181818"/>
              </a:buClr>
              <a:buSzPts val="1100"/>
              <a:buFont typeface="Roboto"/>
              <a:buAutoNum type="alphaLcPeriod"/>
            </a:pPr>
            <a:r>
              <a:rPr lang="fr-FR" sz="1100" dirty="0">
                <a:solidFill>
                  <a:srgbClr val="181818"/>
                </a:solidFill>
                <a:latin typeface="Roboto"/>
                <a:ea typeface="Roboto"/>
                <a:cs typeface="Roboto"/>
                <a:sym typeface="Roboto"/>
              </a:rPr>
              <a:t>Clarifiez les sujets clés de l'entretien.</a:t>
            </a:r>
          </a:p>
          <a:p>
            <a:pPr marL="914400" lvl="1" indent="-298450">
              <a:lnSpc>
                <a:spcPct val="115000"/>
              </a:lnSpc>
              <a:buClr>
                <a:srgbClr val="181818"/>
              </a:buClr>
              <a:buSzPts val="1100"/>
              <a:buFont typeface="Roboto"/>
              <a:buAutoNum type="alphaLcPeriod"/>
            </a:pPr>
            <a:r>
              <a:rPr lang="fr-FR" sz="1100" dirty="0">
                <a:solidFill>
                  <a:srgbClr val="181818"/>
                </a:solidFill>
                <a:latin typeface="Roboto"/>
                <a:ea typeface="Roboto"/>
                <a:cs typeface="Roboto"/>
                <a:sym typeface="Roboto"/>
              </a:rPr>
              <a:t>Déterminez les activités qui vous aideront à obtenir des informations. Cela peut inclure</a:t>
            </a:r>
            <a:r>
              <a:rPr lang="fr-FR" sz="1100" dirty="0" smtClean="0">
                <a:solidFill>
                  <a:srgbClr val="181818"/>
                </a:solidFill>
                <a:latin typeface="Roboto"/>
                <a:ea typeface="Roboto"/>
                <a:cs typeface="Roboto"/>
                <a:sym typeface="Roboto"/>
              </a:rPr>
              <a:t>:</a:t>
            </a:r>
            <a:endParaRPr sz="1100" dirty="0" smtClean="0">
              <a:solidFill>
                <a:srgbClr val="181818"/>
              </a:solidFill>
              <a:latin typeface="Roboto"/>
              <a:ea typeface="Roboto"/>
              <a:cs typeface="Roboto"/>
              <a:sym typeface="Roboto"/>
            </a:endParaRPr>
          </a:p>
          <a:p>
            <a:pPr marL="1371600" lvl="2" indent="-298450">
              <a:lnSpc>
                <a:spcPct val="115000"/>
              </a:lnSpc>
              <a:buClr>
                <a:srgbClr val="181818"/>
              </a:buClr>
              <a:buSzPts val="1100"/>
              <a:buFont typeface="Roboto"/>
              <a:buAutoNum type="romanLcPeriod"/>
            </a:pPr>
            <a:r>
              <a:rPr lang="fr-FR" sz="1100" dirty="0">
                <a:solidFill>
                  <a:srgbClr val="181818"/>
                </a:solidFill>
                <a:uFill>
                  <a:noFill/>
                </a:uFill>
                <a:latin typeface="Roboto"/>
                <a:ea typeface="Roboto"/>
                <a:cs typeface="Roboto"/>
                <a:sym typeface="Roboto"/>
              </a:rPr>
              <a:t>Mon idéal...</a:t>
            </a:r>
          </a:p>
          <a:p>
            <a:pPr marL="1371600" lvl="2" indent="-298450">
              <a:lnSpc>
                <a:spcPct val="115000"/>
              </a:lnSpc>
              <a:buClr>
                <a:srgbClr val="181818"/>
              </a:buClr>
              <a:buSzPts val="1100"/>
              <a:buFont typeface="Roboto"/>
              <a:buAutoNum type="romanLcPeriod"/>
            </a:pPr>
            <a:r>
              <a:rPr lang="fr-FR" sz="1100" dirty="0">
                <a:solidFill>
                  <a:srgbClr val="181818"/>
                </a:solidFill>
                <a:uFill>
                  <a:noFill/>
                </a:uFill>
                <a:latin typeface="Roboto"/>
                <a:ea typeface="Roboto"/>
                <a:cs typeface="Roboto"/>
                <a:sym typeface="Roboto"/>
              </a:rPr>
              <a:t>Le tri des cartes</a:t>
            </a:r>
          </a:p>
          <a:p>
            <a:pPr marL="1371600" lvl="2" indent="-298450">
              <a:lnSpc>
                <a:spcPct val="115000"/>
              </a:lnSpc>
              <a:buClr>
                <a:srgbClr val="181818"/>
              </a:buClr>
              <a:buSzPts val="1100"/>
              <a:buFont typeface="Roboto"/>
              <a:buAutoNum type="romanLcPeriod"/>
            </a:pPr>
            <a:r>
              <a:rPr lang="fr-FR" sz="1100" dirty="0">
                <a:solidFill>
                  <a:srgbClr val="181818"/>
                </a:solidFill>
                <a:uFill>
                  <a:noFill/>
                </a:uFill>
                <a:latin typeface="Roboto"/>
                <a:ea typeface="Roboto"/>
                <a:cs typeface="Roboto"/>
                <a:sym typeface="Roboto"/>
              </a:rPr>
              <a:t>La promenade </a:t>
            </a:r>
            <a:r>
              <a:rPr lang="fr-FR" sz="1100" dirty="0" err="1">
                <a:solidFill>
                  <a:srgbClr val="181818"/>
                </a:solidFill>
                <a:uFill>
                  <a:noFill/>
                </a:uFill>
                <a:latin typeface="Roboto"/>
                <a:ea typeface="Roboto"/>
                <a:cs typeface="Roboto"/>
                <a:sym typeface="Roboto"/>
              </a:rPr>
              <a:t>transect</a:t>
            </a:r>
            <a:endParaRPr lang="fr-FR" sz="1100" dirty="0">
              <a:solidFill>
                <a:srgbClr val="181818"/>
              </a:solidFill>
              <a:uFill>
                <a:noFill/>
              </a:uFill>
              <a:latin typeface="Roboto"/>
              <a:ea typeface="Roboto"/>
              <a:cs typeface="Roboto"/>
              <a:sym typeface="Roboto"/>
            </a:endParaRPr>
          </a:p>
          <a:p>
            <a:pPr marL="1371600" lvl="2" indent="-298450">
              <a:lnSpc>
                <a:spcPct val="115000"/>
              </a:lnSpc>
              <a:buClr>
                <a:srgbClr val="181818"/>
              </a:buClr>
              <a:buSzPts val="1100"/>
              <a:buFont typeface="Roboto"/>
              <a:buAutoNum type="romanLcPeriod"/>
            </a:pPr>
            <a:r>
              <a:rPr lang="fr-FR" sz="1100" dirty="0">
                <a:solidFill>
                  <a:srgbClr val="181818"/>
                </a:solidFill>
                <a:uFill>
                  <a:noFill/>
                </a:uFill>
                <a:latin typeface="Roboto"/>
                <a:ea typeface="Roboto"/>
                <a:cs typeface="Roboto"/>
                <a:sym typeface="Roboto"/>
              </a:rPr>
              <a:t>Une journée dans la vie</a:t>
            </a:r>
          </a:p>
          <a:p>
            <a:pPr marL="1371600" lvl="2" indent="-298450">
              <a:lnSpc>
                <a:spcPct val="115000"/>
              </a:lnSpc>
              <a:buClr>
                <a:srgbClr val="181818"/>
              </a:buClr>
              <a:buSzPts val="1100"/>
              <a:buFont typeface="Roboto"/>
              <a:buAutoNum type="romanLcPeriod"/>
            </a:pPr>
            <a:r>
              <a:rPr lang="en-US" sz="1100" dirty="0" err="1">
                <a:solidFill>
                  <a:srgbClr val="181818"/>
                </a:solidFill>
                <a:latin typeface="Roboto"/>
                <a:ea typeface="Roboto"/>
                <a:cs typeface="Roboto"/>
                <a:sym typeface="Roboto"/>
              </a:rPr>
              <a:t>Cartographie</a:t>
            </a:r>
            <a:r>
              <a:rPr lang="en-US" sz="1100" dirty="0">
                <a:solidFill>
                  <a:srgbClr val="181818"/>
                </a:solidFill>
                <a:latin typeface="Roboto"/>
                <a:ea typeface="Roboto"/>
                <a:cs typeface="Roboto"/>
                <a:sym typeface="Roboto"/>
              </a:rPr>
              <a:t> du </a:t>
            </a:r>
            <a:r>
              <a:rPr lang="en-US" sz="1100" dirty="0" err="1">
                <a:solidFill>
                  <a:srgbClr val="181818"/>
                </a:solidFill>
                <a:latin typeface="Roboto"/>
                <a:ea typeface="Roboto"/>
                <a:cs typeface="Roboto"/>
                <a:sym typeface="Roboto"/>
              </a:rPr>
              <a:t>parcours</a:t>
            </a:r>
            <a:endParaRPr sz="1100" dirty="0" smtClean="0">
              <a:solidFill>
                <a:srgbClr val="181818"/>
              </a:solidFill>
              <a:latin typeface="Roboto"/>
              <a:ea typeface="Roboto"/>
              <a:cs typeface="Roboto"/>
              <a:sym typeface="Roboto"/>
            </a:endParaRPr>
          </a:p>
          <a:p>
            <a:pPr marL="914400" lvl="1" indent="-298450">
              <a:lnSpc>
                <a:spcPct val="115000"/>
              </a:lnSpc>
              <a:buClr>
                <a:srgbClr val="181818"/>
              </a:buClr>
              <a:buSzPts val="1100"/>
              <a:buFont typeface="Roboto"/>
              <a:buAutoNum type="alphaLcPeriod"/>
            </a:pPr>
            <a:r>
              <a:rPr lang="fr-FR" sz="1100" dirty="0">
                <a:solidFill>
                  <a:srgbClr val="181818"/>
                </a:solidFill>
                <a:latin typeface="Roboto"/>
                <a:ea typeface="Roboto"/>
                <a:cs typeface="Roboto"/>
                <a:sym typeface="Roboto"/>
              </a:rPr>
              <a:t>Rédigez des questions spécifiques qui conduiront à différents sujets en réponse.</a:t>
            </a:r>
          </a:p>
          <a:p>
            <a:pPr marL="914400" lvl="1" indent="-298450">
              <a:lnSpc>
                <a:spcPct val="115000"/>
              </a:lnSpc>
              <a:buClr>
                <a:srgbClr val="181818"/>
              </a:buClr>
              <a:buSzPts val="1100"/>
              <a:buFont typeface="Roboto"/>
              <a:buAutoNum type="alphaLcPeriod"/>
            </a:pPr>
            <a:r>
              <a:rPr lang="fr-FR" sz="1100" dirty="0">
                <a:solidFill>
                  <a:srgbClr val="181818"/>
                </a:solidFill>
                <a:latin typeface="Roboto"/>
                <a:ea typeface="Roboto"/>
                <a:cs typeface="Roboto"/>
                <a:sym typeface="Roboto"/>
              </a:rPr>
              <a:t>Formulez des questions ouvertes, plutôt que des questions auxquelles on peut répondre par oui ou non.</a:t>
            </a:r>
          </a:p>
          <a:p>
            <a:pPr marL="914400" lvl="1" indent="-298450">
              <a:lnSpc>
                <a:spcPct val="115000"/>
              </a:lnSpc>
              <a:buClr>
                <a:srgbClr val="181818"/>
              </a:buClr>
              <a:buSzPts val="1100"/>
              <a:buFont typeface="Roboto"/>
              <a:buAutoNum type="alphaLcPeriod"/>
            </a:pPr>
            <a:r>
              <a:rPr lang="fr-FR" sz="1100" dirty="0">
                <a:solidFill>
                  <a:srgbClr val="181818"/>
                </a:solidFill>
                <a:latin typeface="Roboto"/>
                <a:ea typeface="Roboto"/>
                <a:cs typeface="Roboto"/>
                <a:sym typeface="Roboto"/>
              </a:rPr>
              <a:t>Incluez une section sur le consentement au début du guide</a:t>
            </a:r>
            <a:r>
              <a:rPr lang="fr-FR" sz="1100" dirty="0" smtClean="0">
                <a:solidFill>
                  <a:srgbClr val="181818"/>
                </a:solidFill>
                <a:latin typeface="Roboto"/>
                <a:ea typeface="Roboto"/>
                <a:cs typeface="Roboto"/>
                <a:sym typeface="Roboto"/>
              </a:rPr>
              <a:t>.</a:t>
            </a:r>
            <a:endParaRPr lang="fr-FR" sz="1100" dirty="0">
              <a:solidFill>
                <a:srgbClr val="181818"/>
              </a:solidFill>
              <a:latin typeface="Roboto"/>
              <a:ea typeface="Roboto"/>
              <a:cs typeface="Roboto"/>
              <a:sym typeface="Roboto"/>
            </a:endParaRPr>
          </a:p>
        </p:txBody>
      </p:sp>
      <p:sp>
        <p:nvSpPr>
          <p:cNvPr id="179" name="Google Shape;179;p25"/>
          <p:cNvSpPr txBox="1"/>
          <p:nvPr/>
        </p:nvSpPr>
        <p:spPr>
          <a:xfrm>
            <a:off x="5054601" y="554750"/>
            <a:ext cx="5537160" cy="8056142"/>
          </a:xfrm>
          <a:prstGeom prst="rect">
            <a:avLst/>
          </a:prstGeom>
          <a:noFill/>
          <a:ln>
            <a:noFill/>
          </a:ln>
        </p:spPr>
        <p:txBody>
          <a:bodyPr spcFirstLastPara="1" wrap="square" lIns="91425" tIns="91425" rIns="91425" bIns="91425" anchor="t" anchorCtr="0">
            <a:noAutofit/>
          </a:bodyPr>
          <a:lstStyle/>
          <a:p>
            <a:pPr marL="457200" lvl="0" indent="-298450">
              <a:lnSpc>
                <a:spcPct val="115000"/>
              </a:lnSpc>
              <a:buClr>
                <a:srgbClr val="181818"/>
              </a:buClr>
              <a:buSzPts val="1100"/>
              <a:buFont typeface="Roboto"/>
              <a:buAutoNum type="arabicPeriod" startAt="2"/>
            </a:pPr>
            <a:r>
              <a:rPr lang="fr-FR" sz="1100" dirty="0">
                <a:solidFill>
                  <a:srgbClr val="181818"/>
                </a:solidFill>
                <a:latin typeface="Roboto"/>
                <a:ea typeface="Roboto"/>
                <a:cs typeface="Roboto"/>
                <a:sym typeface="Roboto"/>
              </a:rPr>
              <a:t>(suite). Lorsque vous testez les questions d'entretien, tenez compte des éléments suivants:</a:t>
            </a:r>
            <a:endParaRPr sz="1100" dirty="0">
              <a:solidFill>
                <a:srgbClr val="181818"/>
              </a:solidFill>
              <a:latin typeface="Roboto"/>
              <a:ea typeface="Roboto"/>
              <a:cs typeface="Roboto"/>
              <a:sym typeface="Roboto"/>
            </a:endParaRPr>
          </a:p>
          <a:p>
            <a:pPr marL="914400" lvl="1" indent="-298450">
              <a:lnSpc>
                <a:spcPct val="115000"/>
              </a:lnSpc>
              <a:buClr>
                <a:srgbClr val="181818"/>
              </a:buClr>
              <a:buSzPts val="1100"/>
              <a:buFont typeface="Roboto"/>
              <a:buChar char="○"/>
            </a:pPr>
            <a:r>
              <a:rPr lang="fr-FR" sz="1100" dirty="0">
                <a:solidFill>
                  <a:srgbClr val="181818"/>
                </a:solidFill>
                <a:latin typeface="Roboto"/>
                <a:ea typeface="Roboto"/>
                <a:cs typeface="Roboto"/>
                <a:sym typeface="Roboto"/>
              </a:rPr>
              <a:t>La liste des questions a-t-elle un sens ?</a:t>
            </a:r>
          </a:p>
          <a:p>
            <a:pPr marL="914400" lvl="1" indent="-298450">
              <a:lnSpc>
                <a:spcPct val="115000"/>
              </a:lnSpc>
              <a:buClr>
                <a:srgbClr val="181818"/>
              </a:buClr>
              <a:buSzPts val="1100"/>
              <a:buFont typeface="Roboto"/>
              <a:buChar char="○"/>
            </a:pPr>
            <a:r>
              <a:rPr lang="fr-FR" sz="1100" dirty="0">
                <a:solidFill>
                  <a:srgbClr val="181818"/>
                </a:solidFill>
                <a:latin typeface="Roboto"/>
                <a:ea typeface="Roboto"/>
                <a:cs typeface="Roboto"/>
                <a:sym typeface="Roboto"/>
              </a:rPr>
              <a:t>Les questions permettent-elles de recueillir toutes les informations nécessaires ?</a:t>
            </a:r>
          </a:p>
          <a:p>
            <a:pPr marL="914400" lvl="1" indent="-298450">
              <a:lnSpc>
                <a:spcPct val="115000"/>
              </a:lnSpc>
              <a:buClr>
                <a:srgbClr val="181818"/>
              </a:buClr>
              <a:buSzPts val="1100"/>
              <a:buFont typeface="Roboto"/>
              <a:buChar char="○"/>
            </a:pPr>
            <a:r>
              <a:rPr lang="fr-FR" sz="1100" dirty="0">
                <a:solidFill>
                  <a:srgbClr val="181818"/>
                </a:solidFill>
                <a:latin typeface="Roboto"/>
                <a:ea typeface="Roboto"/>
                <a:cs typeface="Roboto"/>
                <a:sym typeface="Roboto"/>
              </a:rPr>
              <a:t>Le moment est-il approprié ?</a:t>
            </a:r>
          </a:p>
          <a:p>
            <a:pPr marL="457200" lvl="0">
              <a:lnSpc>
                <a:spcPct val="115000"/>
              </a:lnSpc>
              <a:spcBef>
                <a:spcPts val="1000"/>
              </a:spcBef>
            </a:pPr>
            <a:r>
              <a:rPr lang="fr-FR" sz="1100" dirty="0">
                <a:solidFill>
                  <a:srgbClr val="181818"/>
                </a:solidFill>
                <a:latin typeface="Roboto"/>
                <a:ea typeface="Roboto"/>
                <a:cs typeface="Roboto"/>
                <a:sym typeface="Roboto"/>
              </a:rPr>
              <a:t>Dans le guide, précisez comment l'information sera documentée.</a:t>
            </a:r>
            <a:endParaRPr sz="1100" dirty="0" smtClean="0">
              <a:solidFill>
                <a:srgbClr val="181818"/>
              </a:solidFill>
              <a:latin typeface="Roboto"/>
              <a:ea typeface="Roboto"/>
              <a:cs typeface="Roboto"/>
              <a:sym typeface="Roboto"/>
            </a:endParaRPr>
          </a:p>
          <a:p>
            <a:pPr marL="914400" lvl="1" indent="-298450">
              <a:lnSpc>
                <a:spcPct val="115000"/>
              </a:lnSpc>
              <a:buClr>
                <a:srgbClr val="181818"/>
              </a:buClr>
              <a:buSzPts val="1100"/>
              <a:buFont typeface="Roboto"/>
              <a:buChar char="○"/>
            </a:pPr>
            <a:r>
              <a:rPr lang="fr-FR" sz="1100" dirty="0">
                <a:solidFill>
                  <a:srgbClr val="181818"/>
                </a:solidFill>
                <a:latin typeface="Roboto"/>
                <a:ea typeface="Roboto"/>
                <a:cs typeface="Roboto"/>
                <a:sym typeface="Roboto"/>
              </a:rPr>
              <a:t>Le guide sera-t-il sur papier ou numérique ?</a:t>
            </a:r>
          </a:p>
          <a:p>
            <a:pPr marL="914400" lvl="1" indent="-298450">
              <a:lnSpc>
                <a:spcPct val="115000"/>
              </a:lnSpc>
              <a:buClr>
                <a:srgbClr val="181818"/>
              </a:buClr>
              <a:buSzPts val="1100"/>
              <a:buFont typeface="Roboto"/>
              <a:buChar char="○"/>
            </a:pPr>
            <a:r>
              <a:rPr lang="fr-FR" sz="1100" dirty="0">
                <a:solidFill>
                  <a:srgbClr val="181818"/>
                </a:solidFill>
                <a:latin typeface="Roboto"/>
                <a:ea typeface="Roboto"/>
                <a:cs typeface="Roboto"/>
                <a:sym typeface="Roboto"/>
              </a:rPr>
              <a:t>Le guide comportera-t-il un espace pour les notes ?</a:t>
            </a:r>
          </a:p>
          <a:p>
            <a:pPr marL="914400" lvl="1" indent="-298450">
              <a:lnSpc>
                <a:spcPct val="115000"/>
              </a:lnSpc>
              <a:buClr>
                <a:srgbClr val="181818"/>
              </a:buClr>
              <a:buSzPts val="1100"/>
              <a:buFont typeface="Roboto"/>
              <a:buChar char="○"/>
            </a:pPr>
            <a:r>
              <a:rPr lang="fr-FR" sz="1100" dirty="0">
                <a:solidFill>
                  <a:srgbClr val="181818"/>
                </a:solidFill>
                <a:latin typeface="Roboto"/>
                <a:ea typeface="Roboto"/>
                <a:cs typeface="Roboto"/>
                <a:sym typeface="Roboto"/>
              </a:rPr>
              <a:t>L'entretien nécessitera-t-il des photographies ou des vidéos ?</a:t>
            </a:r>
          </a:p>
          <a:p>
            <a:pPr marL="914400" lvl="1" indent="-298450">
              <a:lnSpc>
                <a:spcPct val="115000"/>
              </a:lnSpc>
              <a:buClr>
                <a:srgbClr val="181818"/>
              </a:buClr>
              <a:buSzPts val="1100"/>
              <a:buFont typeface="Roboto"/>
              <a:buChar char="○"/>
            </a:pPr>
            <a:r>
              <a:rPr lang="fr-FR" sz="1100" dirty="0">
                <a:solidFill>
                  <a:srgbClr val="181818"/>
                </a:solidFill>
                <a:latin typeface="Roboto"/>
                <a:ea typeface="Roboto"/>
                <a:cs typeface="Roboto"/>
                <a:sym typeface="Roboto"/>
              </a:rPr>
              <a:t>L'entretien doit-il être enregistré ?</a:t>
            </a:r>
          </a:p>
          <a:p>
            <a:pPr marL="914400" lvl="1" indent="-298450">
              <a:lnSpc>
                <a:spcPct val="115000"/>
              </a:lnSpc>
              <a:buClr>
                <a:srgbClr val="181818"/>
              </a:buClr>
              <a:buSzPts val="1100"/>
              <a:buFont typeface="Roboto"/>
              <a:buChar char="○"/>
            </a:pPr>
            <a:r>
              <a:rPr lang="fr-FR" sz="1100" dirty="0">
                <a:solidFill>
                  <a:srgbClr val="181818"/>
                </a:solidFill>
                <a:latin typeface="Roboto"/>
                <a:ea typeface="Roboto"/>
                <a:cs typeface="Roboto"/>
                <a:sym typeface="Roboto"/>
              </a:rPr>
              <a:t>Tenez compte des raisons personnelles ou culturelles pour lesquelles une personne interrogée refuse la documentation et/ou l'enregistrement, et adaptez votre approche en conséquence</a:t>
            </a:r>
            <a:r>
              <a:rPr lang="fr-FR" sz="1100" dirty="0" smtClean="0">
                <a:solidFill>
                  <a:srgbClr val="181818"/>
                </a:solidFill>
                <a:latin typeface="Roboto"/>
                <a:ea typeface="Roboto"/>
                <a:cs typeface="Roboto"/>
                <a:sym typeface="Roboto"/>
              </a:rPr>
              <a:t>.</a:t>
            </a:r>
            <a:endParaRPr sz="1100" dirty="0" smtClean="0">
              <a:solidFill>
                <a:srgbClr val="181818"/>
              </a:solidFill>
              <a:latin typeface="Roboto"/>
              <a:ea typeface="Roboto"/>
              <a:cs typeface="Roboto"/>
              <a:sym typeface="Roboto"/>
            </a:endParaRPr>
          </a:p>
          <a:p>
            <a:pPr marL="457200" lvl="0" indent="-298450">
              <a:lnSpc>
                <a:spcPct val="115000"/>
              </a:lnSpc>
              <a:spcBef>
                <a:spcPts val="1000"/>
              </a:spcBef>
              <a:buClr>
                <a:srgbClr val="181818"/>
              </a:buClr>
              <a:buSzPts val="1100"/>
              <a:buFont typeface="+mj-lt"/>
              <a:buAutoNum type="arabicPeriod" startAt="3"/>
            </a:pPr>
            <a:r>
              <a:rPr lang="fr-FR" sz="1100" b="1" dirty="0">
                <a:solidFill>
                  <a:srgbClr val="181818"/>
                </a:solidFill>
                <a:latin typeface="Roboto"/>
                <a:ea typeface="Roboto"/>
                <a:cs typeface="Roboto"/>
                <a:sym typeface="Roboto"/>
              </a:rPr>
              <a:t>Choisissez et formez les enquêteurs.</a:t>
            </a:r>
            <a:r>
              <a:rPr lang="bn" sz="1100" b="1" dirty="0" smtClean="0">
                <a:solidFill>
                  <a:srgbClr val="181818"/>
                </a:solidFill>
                <a:latin typeface="Roboto"/>
                <a:ea typeface="Roboto"/>
                <a:cs typeface="Roboto"/>
                <a:sym typeface="Roboto"/>
              </a:rPr>
              <a:t> </a:t>
            </a:r>
            <a:r>
              <a:rPr lang="fr-FR" sz="1100" dirty="0">
                <a:solidFill>
                  <a:srgbClr val="181818"/>
                </a:solidFill>
                <a:latin typeface="Roboto"/>
                <a:ea typeface="Roboto"/>
                <a:cs typeface="Roboto"/>
                <a:sym typeface="Roboto"/>
              </a:rPr>
              <a:t>Lors de la sélection des enquêteurs, tenez compte de leur capacité à vous coacher, de leur disponibilité, de leurs compétences linguistiques et de leur empathie. Une fois les enquêteurs désignés, invitez-les à une brève session et discutez des points suivants:</a:t>
            </a:r>
            <a:r>
              <a:rPr lang="bn" sz="1100" dirty="0" smtClean="0">
                <a:solidFill>
                  <a:srgbClr val="181818"/>
                </a:solidFill>
                <a:latin typeface="Roboto"/>
                <a:ea typeface="Roboto"/>
                <a:cs typeface="Roboto"/>
                <a:sym typeface="Roboto"/>
              </a:rPr>
              <a:t> </a:t>
            </a:r>
            <a:endParaRPr sz="1100" dirty="0">
              <a:solidFill>
                <a:srgbClr val="181818"/>
              </a:solidFill>
              <a:latin typeface="Roboto"/>
              <a:ea typeface="Roboto"/>
              <a:cs typeface="Roboto"/>
              <a:sym typeface="Roboto"/>
            </a:endParaRPr>
          </a:p>
          <a:p>
            <a:pPr marL="914400" lvl="1" indent="-298450">
              <a:lnSpc>
                <a:spcPct val="115000"/>
              </a:lnSpc>
              <a:buClr>
                <a:srgbClr val="181818"/>
              </a:buClr>
              <a:buSzPts val="1100"/>
              <a:buFont typeface="Roboto"/>
              <a:buChar char="○"/>
            </a:pPr>
            <a:r>
              <a:rPr lang="fr-FR" sz="1100" dirty="0">
                <a:solidFill>
                  <a:srgbClr val="181818"/>
                </a:solidFill>
                <a:latin typeface="Roboto"/>
                <a:ea typeface="Roboto"/>
                <a:cs typeface="Roboto"/>
                <a:sym typeface="Roboto"/>
              </a:rPr>
              <a:t>Clarifier le défi de la conception et le processus de CCH</a:t>
            </a:r>
          </a:p>
          <a:p>
            <a:pPr marL="914400" lvl="1" indent="-298450">
              <a:lnSpc>
                <a:spcPct val="115000"/>
              </a:lnSpc>
              <a:buClr>
                <a:srgbClr val="181818"/>
              </a:buClr>
              <a:buSzPts val="1100"/>
              <a:buFont typeface="Roboto"/>
              <a:buChar char="○"/>
            </a:pPr>
            <a:r>
              <a:rPr lang="fr-FR" sz="1100" dirty="0">
                <a:solidFill>
                  <a:srgbClr val="181818"/>
                </a:solidFill>
                <a:latin typeface="Roboto"/>
                <a:ea typeface="Roboto"/>
                <a:cs typeface="Roboto"/>
                <a:sym typeface="Roboto"/>
              </a:rPr>
              <a:t>Décrire l'objectif de l'entretien - généralement pour découvrir une histoire riche des croyances, du contexte et des activités d'un individu.</a:t>
            </a:r>
          </a:p>
          <a:p>
            <a:pPr marL="914400" lvl="1" indent="-298450">
              <a:lnSpc>
                <a:spcPct val="115000"/>
              </a:lnSpc>
              <a:buClr>
                <a:srgbClr val="181818"/>
              </a:buClr>
              <a:buSzPts val="1100"/>
              <a:buFont typeface="Roboto"/>
              <a:buChar char="○"/>
            </a:pPr>
            <a:r>
              <a:rPr lang="fr-FR" sz="1100" dirty="0">
                <a:solidFill>
                  <a:srgbClr val="181818"/>
                </a:solidFill>
                <a:latin typeface="Roboto"/>
                <a:ea typeface="Roboto"/>
                <a:cs typeface="Roboto"/>
                <a:sym typeface="Roboto"/>
              </a:rPr>
              <a:t>Expliquer le style d'entretien - empathique et axé sur l'écoute, pas sur l'enseignement.</a:t>
            </a:r>
          </a:p>
          <a:p>
            <a:pPr marL="914400" lvl="1" indent="-298450">
              <a:lnSpc>
                <a:spcPct val="115000"/>
              </a:lnSpc>
              <a:buClr>
                <a:srgbClr val="181818"/>
              </a:buClr>
              <a:buSzPts val="1100"/>
              <a:buFont typeface="Roboto"/>
              <a:buChar char="○"/>
            </a:pPr>
            <a:r>
              <a:rPr lang="fr-FR" sz="1100" dirty="0">
                <a:solidFill>
                  <a:srgbClr val="181818"/>
                </a:solidFill>
                <a:latin typeface="Roboto"/>
                <a:ea typeface="Roboto"/>
                <a:cs typeface="Roboto"/>
                <a:sym typeface="Roboto"/>
              </a:rPr>
              <a:t>Passez en revue le guide d'entretien lentement et en détail, en veillant à ce que chacun sache exactement quelles informations recueillir pour chaque personne.</a:t>
            </a:r>
          </a:p>
          <a:p>
            <a:pPr marL="914400" lvl="1" indent="-298450">
              <a:lnSpc>
                <a:spcPct val="115000"/>
              </a:lnSpc>
              <a:buClr>
                <a:srgbClr val="181818"/>
              </a:buClr>
              <a:buSzPts val="1100"/>
              <a:buFont typeface="Roboto"/>
              <a:buChar char="○"/>
            </a:pPr>
            <a:r>
              <a:rPr lang="fr-FR" sz="1100" dirty="0">
                <a:solidFill>
                  <a:srgbClr val="181818"/>
                </a:solidFill>
                <a:latin typeface="Roboto"/>
                <a:ea typeface="Roboto"/>
                <a:cs typeface="Roboto"/>
                <a:sym typeface="Roboto"/>
              </a:rPr>
              <a:t>sait exactement quelles informations recueillir pour chaque point.</a:t>
            </a:r>
          </a:p>
          <a:p>
            <a:pPr marL="914400" lvl="1" indent="-298450">
              <a:lnSpc>
                <a:spcPct val="115000"/>
              </a:lnSpc>
              <a:buClr>
                <a:srgbClr val="181818"/>
              </a:buClr>
              <a:buSzPts val="1100"/>
              <a:buFont typeface="Roboto"/>
              <a:buChar char="○"/>
            </a:pPr>
            <a:r>
              <a:rPr lang="fr-FR" sz="1100" dirty="0">
                <a:solidFill>
                  <a:srgbClr val="181818"/>
                </a:solidFill>
                <a:latin typeface="Roboto"/>
                <a:ea typeface="Roboto"/>
                <a:cs typeface="Roboto"/>
                <a:sym typeface="Roboto"/>
              </a:rPr>
              <a:t>Expliquez toutes les activités que vous pourriez utiliser et comment utiliser tout matériel (photos, petits prototypes, etc.).</a:t>
            </a:r>
          </a:p>
          <a:p>
            <a:pPr marL="914400" lvl="1" indent="-298450">
              <a:lnSpc>
                <a:spcPct val="115000"/>
              </a:lnSpc>
              <a:buClr>
                <a:srgbClr val="181818"/>
              </a:buClr>
              <a:buSzPts val="1100"/>
              <a:buFont typeface="Roboto"/>
              <a:buChar char="○"/>
            </a:pPr>
            <a:r>
              <a:rPr lang="fr-FR" sz="1100" dirty="0">
                <a:solidFill>
                  <a:srgbClr val="181818"/>
                </a:solidFill>
                <a:latin typeface="Roboto"/>
                <a:ea typeface="Roboto"/>
                <a:cs typeface="Roboto"/>
                <a:sym typeface="Roboto"/>
              </a:rPr>
              <a:t>Effectuez des entretiens d'entraînement. Laissez l'équipe se mettre par deux et s'entraîner à poser des questions ouvertes et à approfondir.</a:t>
            </a:r>
          </a:p>
          <a:p>
            <a:pPr marL="914400" lvl="1" indent="-298450">
              <a:lnSpc>
                <a:spcPct val="115000"/>
              </a:lnSpc>
              <a:buClr>
                <a:srgbClr val="181818"/>
              </a:buClr>
              <a:buSzPts val="1100"/>
              <a:buFont typeface="Roboto"/>
              <a:buChar char="○"/>
            </a:pPr>
            <a:r>
              <a:rPr lang="fr-FR" sz="1100" dirty="0">
                <a:solidFill>
                  <a:srgbClr val="181818"/>
                </a:solidFill>
                <a:latin typeface="Roboto"/>
                <a:ea typeface="Roboto"/>
                <a:cs typeface="Roboto"/>
                <a:sym typeface="Roboto"/>
              </a:rPr>
              <a:t>Expliquez aux enquêteurs l'importance de capturer les entretiens et comment vous voulez qu'ils le fassent</a:t>
            </a:r>
            <a:r>
              <a:rPr lang="fr-FR" sz="1100" dirty="0" smtClean="0">
                <a:solidFill>
                  <a:srgbClr val="181818"/>
                </a:solidFill>
                <a:latin typeface="Roboto"/>
                <a:ea typeface="Roboto"/>
                <a:cs typeface="Roboto"/>
                <a:sym typeface="Roboto"/>
              </a:rPr>
              <a:t>.</a:t>
            </a:r>
            <a:endParaRPr lang="fr-FR" sz="1100" dirty="0">
              <a:solidFill>
                <a:srgbClr val="181818"/>
              </a:solidFill>
              <a:latin typeface="Roboto"/>
              <a:ea typeface="Roboto"/>
              <a:cs typeface="Roboto"/>
              <a:sym typeface="Roboto"/>
            </a:endParaRPr>
          </a:p>
        </p:txBody>
      </p:sp>
      <p:pic>
        <p:nvPicPr>
          <p:cNvPr id="180" name="Google Shape;180;p25"/>
          <p:cNvPicPr preferRelativeResize="0"/>
          <p:nvPr/>
        </p:nvPicPr>
        <p:blipFill>
          <a:blip r:embed="rId3">
            <a:alphaModFix/>
          </a:blip>
          <a:stretch>
            <a:fillRect/>
          </a:stretch>
        </p:blipFill>
        <p:spPr>
          <a:xfrm rot="-3916238">
            <a:off x="119105" y="68250"/>
            <a:ext cx="832320" cy="693600"/>
          </a:xfrm>
          <a:prstGeom prst="rect">
            <a:avLst/>
          </a:prstGeom>
          <a:noFill/>
          <a:ln>
            <a:noFill/>
          </a:ln>
        </p:spPr>
      </p:pic>
      <p:sp>
        <p:nvSpPr>
          <p:cNvPr id="8" name="Google Shape;187;p26"/>
          <p:cNvSpPr txBox="1"/>
          <p:nvPr/>
        </p:nvSpPr>
        <p:spPr>
          <a:xfrm>
            <a:off x="753150" y="444915"/>
            <a:ext cx="4013722" cy="523190"/>
          </a:xfrm>
          <a:prstGeom prst="rect">
            <a:avLst/>
          </a:prstGeom>
          <a:noFill/>
          <a:ln>
            <a:noFill/>
          </a:ln>
        </p:spPr>
        <p:txBody>
          <a:bodyPr spcFirstLastPara="1" wrap="square" lIns="91425" tIns="91425" rIns="91425" bIns="91425" anchor="t" anchorCtr="0">
            <a:spAutoFit/>
          </a:bodyPr>
          <a:lstStyle/>
          <a:p>
            <a:pPr lvl="0"/>
            <a:r>
              <a:rPr lang="en-US" sz="2200" b="1" dirty="0">
                <a:solidFill>
                  <a:schemeClr val="dk1"/>
                </a:solidFill>
                <a:latin typeface="Roboto"/>
                <a:ea typeface="Roboto"/>
                <a:cs typeface="Roboto"/>
                <a:sym typeface="Roboto"/>
              </a:rPr>
              <a:t>ENTRETIEN APPROFONDI</a:t>
            </a:r>
          </a:p>
        </p:txBody>
      </p:sp>
      <p:sp>
        <p:nvSpPr>
          <p:cNvPr id="176" name="Google Shape;176;p25"/>
          <p:cNvSpPr/>
          <p:nvPr/>
        </p:nvSpPr>
        <p:spPr>
          <a:xfrm>
            <a:off x="366365" y="3002621"/>
            <a:ext cx="168900" cy="160500"/>
          </a:xfrm>
          <a:prstGeom prst="star5">
            <a:avLst>
              <a:gd name="adj" fmla="val 19098"/>
              <a:gd name="hf" fmla="val 105146"/>
              <a:gd name="vf" fmla="val 110557"/>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37;p22"/>
          <p:cNvSpPr txBox="1"/>
          <p:nvPr/>
        </p:nvSpPr>
        <p:spPr>
          <a:xfrm>
            <a:off x="7828876" y="31676"/>
            <a:ext cx="2712000" cy="565500"/>
          </a:xfrm>
          <a:prstGeom prst="rect">
            <a:avLst/>
          </a:prstGeom>
          <a:noFill/>
          <a:ln>
            <a:noFill/>
          </a:ln>
        </p:spPr>
        <p:txBody>
          <a:bodyPr spcFirstLastPara="1" wrap="square" lIns="91425" tIns="91425" rIns="91425" bIns="91425" anchor="ctr" anchorCtr="0">
            <a:noAutofit/>
          </a:bodyPr>
          <a:lstStyle/>
          <a:p>
            <a:pPr lvl="0" algn="r"/>
            <a:r>
              <a:rPr lang="en-US" sz="1600" b="1" dirty="0">
                <a:solidFill>
                  <a:schemeClr val="dk1"/>
                </a:solidFill>
                <a:latin typeface="Roboto"/>
                <a:ea typeface="Roboto"/>
                <a:cs typeface="Roboto"/>
                <a:sym typeface="Roboto"/>
              </a:rPr>
              <a:t>CCH pour le WASH</a:t>
            </a:r>
            <a:endParaRPr sz="1600" dirty="0">
              <a:solidFill>
                <a:schemeClr val="dk1"/>
              </a:solidFill>
              <a:latin typeface="Roboto"/>
              <a:ea typeface="Roboto"/>
              <a:cs typeface="Roboto"/>
              <a:sym typeface="Robot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pic>
        <p:nvPicPr>
          <p:cNvPr id="186" name="Google Shape;186;p26"/>
          <p:cNvPicPr preferRelativeResize="0"/>
          <p:nvPr/>
        </p:nvPicPr>
        <p:blipFill>
          <a:blip r:embed="rId3">
            <a:alphaModFix/>
          </a:blip>
          <a:stretch>
            <a:fillRect/>
          </a:stretch>
        </p:blipFill>
        <p:spPr>
          <a:xfrm rot="-1630318">
            <a:off x="7081061" y="6337539"/>
            <a:ext cx="318400" cy="389325"/>
          </a:xfrm>
          <a:prstGeom prst="rect">
            <a:avLst/>
          </a:prstGeom>
          <a:noFill/>
          <a:ln>
            <a:noFill/>
          </a:ln>
        </p:spPr>
      </p:pic>
      <p:sp>
        <p:nvSpPr>
          <p:cNvPr id="187" name="Google Shape;187;p26"/>
          <p:cNvSpPr txBox="1"/>
          <p:nvPr/>
        </p:nvSpPr>
        <p:spPr>
          <a:xfrm>
            <a:off x="753150" y="554625"/>
            <a:ext cx="5837700" cy="523200"/>
          </a:xfrm>
          <a:prstGeom prst="rect">
            <a:avLst/>
          </a:prstGeom>
          <a:noFill/>
          <a:ln>
            <a:noFill/>
          </a:ln>
        </p:spPr>
        <p:txBody>
          <a:bodyPr spcFirstLastPara="1" wrap="square" lIns="91425" tIns="91425" rIns="91425" bIns="91425" anchor="t" anchorCtr="0">
            <a:spAutoFit/>
          </a:bodyPr>
          <a:lstStyle/>
          <a:p>
            <a:pPr lvl="0"/>
            <a:r>
              <a:rPr lang="en-US" sz="2200" b="1" dirty="0">
                <a:solidFill>
                  <a:schemeClr val="dk1"/>
                </a:solidFill>
                <a:latin typeface="Roboto"/>
                <a:ea typeface="Roboto"/>
                <a:cs typeface="Roboto"/>
                <a:sym typeface="Roboto"/>
              </a:rPr>
              <a:t>ENTRETIEN APPROFONDI</a:t>
            </a:r>
          </a:p>
        </p:txBody>
      </p:sp>
      <p:sp>
        <p:nvSpPr>
          <p:cNvPr id="188" name="Google Shape;188;p26"/>
          <p:cNvSpPr txBox="1"/>
          <p:nvPr/>
        </p:nvSpPr>
        <p:spPr>
          <a:xfrm>
            <a:off x="46172" y="1077825"/>
            <a:ext cx="5732328" cy="6156900"/>
          </a:xfrm>
          <a:prstGeom prst="rect">
            <a:avLst/>
          </a:prstGeom>
          <a:noFill/>
          <a:ln>
            <a:noFill/>
          </a:ln>
        </p:spPr>
        <p:txBody>
          <a:bodyPr spcFirstLastPara="1" wrap="square" lIns="91425" tIns="91425" rIns="91425" bIns="91425" anchor="t" anchorCtr="0">
            <a:noAutofit/>
          </a:bodyPr>
          <a:lstStyle/>
          <a:p>
            <a:pPr marL="457200" lvl="0" indent="-298450">
              <a:lnSpc>
                <a:spcPct val="115000"/>
              </a:lnSpc>
              <a:buClr>
                <a:srgbClr val="0C4E5A"/>
              </a:buClr>
              <a:buSzPts val="1100"/>
              <a:buFont typeface="Arial"/>
              <a:buAutoNum type="arabicPeriod" startAt="4"/>
            </a:pPr>
            <a:r>
              <a:rPr lang="fr-FR" sz="1100" b="1" dirty="0">
                <a:solidFill>
                  <a:srgbClr val="181818"/>
                </a:solidFill>
                <a:latin typeface="Roboto"/>
                <a:ea typeface="Roboto"/>
                <a:cs typeface="Roboto"/>
                <a:sym typeface="Roboto"/>
              </a:rPr>
              <a:t>Planifiez les entretiens. </a:t>
            </a:r>
            <a:r>
              <a:rPr lang="fr-FR" sz="1100" dirty="0">
                <a:solidFill>
                  <a:srgbClr val="181818"/>
                </a:solidFill>
                <a:latin typeface="Roboto"/>
                <a:ea typeface="Roboto"/>
                <a:cs typeface="Roboto"/>
                <a:sym typeface="Roboto"/>
              </a:rPr>
              <a:t>En collaboration avec l'équipe du programme et les enquêteurs, planifiez la logistique des entretiens.</a:t>
            </a:r>
            <a:r>
              <a:rPr lang="bn" sz="1100" dirty="0" smtClean="0">
                <a:solidFill>
                  <a:srgbClr val="181818"/>
                </a:solidFill>
                <a:latin typeface="Roboto"/>
                <a:ea typeface="Roboto"/>
                <a:cs typeface="Roboto"/>
                <a:sym typeface="Roboto"/>
              </a:rPr>
              <a:t> </a:t>
            </a:r>
            <a:endParaRPr sz="1100" dirty="0">
              <a:solidFill>
                <a:srgbClr val="181818"/>
              </a:solidFill>
              <a:latin typeface="Roboto"/>
              <a:ea typeface="Roboto"/>
              <a:cs typeface="Roboto"/>
              <a:sym typeface="Roboto"/>
            </a:endParaRPr>
          </a:p>
          <a:p>
            <a:pPr marL="457200" lvl="0">
              <a:lnSpc>
                <a:spcPct val="115000"/>
              </a:lnSpc>
              <a:spcBef>
                <a:spcPts val="1000"/>
              </a:spcBef>
            </a:pPr>
            <a:r>
              <a:rPr lang="en-US" sz="1100" b="1" dirty="0" err="1" smtClean="0">
                <a:solidFill>
                  <a:srgbClr val="181818"/>
                </a:solidFill>
                <a:latin typeface="Roboto"/>
                <a:ea typeface="Roboto"/>
                <a:cs typeface="Roboto"/>
                <a:sym typeface="Roboto"/>
              </a:rPr>
              <a:t>Durée</a:t>
            </a:r>
            <a:r>
              <a:rPr lang="en-US" sz="1100" b="1" dirty="0" smtClean="0">
                <a:solidFill>
                  <a:srgbClr val="181818"/>
                </a:solidFill>
                <a:latin typeface="Roboto"/>
                <a:ea typeface="Roboto"/>
                <a:cs typeface="Roboto"/>
                <a:sym typeface="Roboto"/>
              </a:rPr>
              <a:t> </a:t>
            </a:r>
            <a:r>
              <a:rPr lang="bn" sz="1100" b="1" dirty="0" smtClean="0">
                <a:solidFill>
                  <a:srgbClr val="181818"/>
                </a:solidFill>
                <a:latin typeface="Roboto"/>
                <a:ea typeface="Roboto"/>
                <a:cs typeface="Roboto"/>
                <a:sym typeface="Roboto"/>
              </a:rPr>
              <a:t>: </a:t>
            </a:r>
            <a:r>
              <a:rPr lang="fr-FR" sz="1100" dirty="0">
                <a:solidFill>
                  <a:srgbClr val="181818"/>
                </a:solidFill>
                <a:latin typeface="Roboto"/>
                <a:ea typeface="Roboto"/>
                <a:cs typeface="Roboto"/>
                <a:sym typeface="Roboto"/>
              </a:rPr>
              <a:t>Vous devrez allouer environ 30 minutes à 1 heure par entretien, permettant à chaque enquêteur d'interroger un minimum de quatre personnes par jour.</a:t>
            </a:r>
          </a:p>
          <a:p>
            <a:pPr marL="457200" lvl="0">
              <a:lnSpc>
                <a:spcPct val="115000"/>
              </a:lnSpc>
              <a:spcBef>
                <a:spcPts val="1000"/>
              </a:spcBef>
            </a:pPr>
            <a:r>
              <a:rPr lang="fr-FR" sz="1100" dirty="0">
                <a:solidFill>
                  <a:srgbClr val="181818"/>
                </a:solidFill>
                <a:latin typeface="Roboto"/>
                <a:ea typeface="Roboto"/>
                <a:cs typeface="Roboto"/>
                <a:sym typeface="Roboto"/>
              </a:rPr>
              <a:t>Recoupez ce plan avec votre allocation de temps et votre budget (le nombre d'entretiens sera limité par le temps dont vous disposez et le budget dont vous disposez pour les coûts du travail de terrain - voyage, hébergement, temps des travailleurs de terrain).</a:t>
            </a:r>
          </a:p>
          <a:p>
            <a:pPr marL="914400" lvl="1" indent="-298450">
              <a:lnSpc>
                <a:spcPct val="115000"/>
              </a:lnSpc>
              <a:buClr>
                <a:schemeClr val="dk1"/>
              </a:buClr>
              <a:buSzPts val="1100"/>
              <a:buFont typeface="Arial"/>
              <a:buChar char="○"/>
            </a:pPr>
            <a:r>
              <a:rPr lang="fr-FR" sz="1100" dirty="0">
                <a:solidFill>
                  <a:srgbClr val="181818"/>
                </a:solidFill>
                <a:latin typeface="Roboto"/>
                <a:ea typeface="Roboto"/>
                <a:cs typeface="Roboto"/>
                <a:sym typeface="Roboto"/>
              </a:rPr>
              <a:t>Envisagez de faire boule de neige - une fois que vous avez trouvé un répondant, il pourrait vous mener à d'autres.</a:t>
            </a:r>
          </a:p>
          <a:p>
            <a:pPr marL="914400" lvl="1" indent="-298450">
              <a:lnSpc>
                <a:spcPct val="115000"/>
              </a:lnSpc>
              <a:buClr>
                <a:schemeClr val="dk1"/>
              </a:buClr>
              <a:buSzPts val="1100"/>
              <a:buFont typeface="Arial"/>
              <a:buChar char="○"/>
            </a:pPr>
            <a:r>
              <a:rPr lang="fr-FR" sz="1100" dirty="0">
                <a:solidFill>
                  <a:srgbClr val="181818"/>
                </a:solidFill>
                <a:latin typeface="Roboto"/>
                <a:ea typeface="Roboto"/>
                <a:cs typeface="Roboto"/>
                <a:sym typeface="Roboto"/>
              </a:rPr>
              <a:t>Lorsque vous contactez les répondants, expliquez clairement vos intentions afin de créer des attentes réalistes.</a:t>
            </a:r>
          </a:p>
          <a:p>
            <a:pPr marL="914400" lvl="1" indent="-298450">
              <a:lnSpc>
                <a:spcPct val="115000"/>
              </a:lnSpc>
              <a:buClr>
                <a:schemeClr val="dk1"/>
              </a:buClr>
              <a:buSzPts val="1100"/>
              <a:buFont typeface="Arial"/>
              <a:buChar char="○"/>
            </a:pPr>
            <a:r>
              <a:rPr lang="fr-FR" sz="1100" dirty="0">
                <a:solidFill>
                  <a:srgbClr val="181818"/>
                </a:solidFill>
                <a:latin typeface="Roboto"/>
                <a:ea typeface="Roboto"/>
                <a:cs typeface="Roboto"/>
                <a:sym typeface="Roboto"/>
              </a:rPr>
              <a:t>Assurez-vous d'avoir toutes les informations de contact pertinentes de la personne et convenez d'une heure, d'un jour et d'un lieu de rencontre.</a:t>
            </a:r>
          </a:p>
          <a:p>
            <a:pPr marL="914400" lvl="1" indent="-298450">
              <a:lnSpc>
                <a:spcPct val="115000"/>
              </a:lnSpc>
              <a:buClr>
                <a:schemeClr val="dk1"/>
              </a:buClr>
              <a:buSzPts val="1100"/>
              <a:buFont typeface="Arial"/>
              <a:buChar char="○"/>
            </a:pPr>
            <a:r>
              <a:rPr lang="fr-FR" sz="1100" dirty="0">
                <a:solidFill>
                  <a:srgbClr val="181818"/>
                </a:solidFill>
                <a:latin typeface="Roboto"/>
                <a:ea typeface="Roboto"/>
                <a:cs typeface="Roboto"/>
                <a:sym typeface="Roboto"/>
              </a:rPr>
              <a:t>Les personnes recherchent souvent une compensation, vous devez donc gérer ces attentes dès le départ</a:t>
            </a:r>
            <a:r>
              <a:rPr lang="fr-FR" sz="1100" dirty="0" smtClean="0">
                <a:solidFill>
                  <a:srgbClr val="181818"/>
                </a:solidFill>
                <a:latin typeface="Roboto"/>
                <a:ea typeface="Roboto"/>
                <a:cs typeface="Roboto"/>
                <a:sym typeface="Roboto"/>
              </a:rPr>
              <a:t>.</a:t>
            </a:r>
          </a:p>
          <a:p>
            <a:pPr marL="615950" lvl="1">
              <a:lnSpc>
                <a:spcPct val="115000"/>
              </a:lnSpc>
              <a:buClr>
                <a:schemeClr val="dk1"/>
              </a:buClr>
              <a:buSzPts val="1100"/>
            </a:pPr>
            <a:endParaRPr lang="fr-FR" sz="1100" dirty="0">
              <a:solidFill>
                <a:srgbClr val="181818"/>
              </a:solidFill>
              <a:latin typeface="Roboto"/>
              <a:ea typeface="Roboto"/>
              <a:cs typeface="Roboto"/>
              <a:sym typeface="Roboto"/>
            </a:endParaRPr>
          </a:p>
          <a:p>
            <a:pPr marL="457200" lvl="0" indent="-298450">
              <a:lnSpc>
                <a:spcPct val="115000"/>
              </a:lnSpc>
              <a:buClr>
                <a:srgbClr val="0C4E5A"/>
              </a:buClr>
              <a:buSzPts val="1100"/>
              <a:buFont typeface="+mj-lt"/>
              <a:buAutoNum type="arabicPeriod" startAt="5"/>
            </a:pPr>
            <a:r>
              <a:rPr lang="fr-FR" sz="1100" b="1" dirty="0">
                <a:solidFill>
                  <a:srgbClr val="181818"/>
                </a:solidFill>
                <a:latin typeface="Roboto"/>
                <a:ea typeface="Roboto"/>
                <a:cs typeface="Roboto"/>
                <a:sym typeface="Roboto"/>
              </a:rPr>
              <a:t>Réalisez et documentez les entretiens</a:t>
            </a:r>
            <a:endParaRPr sz="1100" b="1" dirty="0">
              <a:solidFill>
                <a:srgbClr val="181818"/>
              </a:solidFill>
              <a:latin typeface="Roboto"/>
              <a:ea typeface="Roboto"/>
              <a:cs typeface="Roboto"/>
              <a:sym typeface="Roboto"/>
            </a:endParaRPr>
          </a:p>
          <a:p>
            <a:pPr marL="914400" lvl="1" indent="-298450">
              <a:lnSpc>
                <a:spcPct val="115000"/>
              </a:lnSpc>
              <a:buClr>
                <a:srgbClr val="181818"/>
              </a:buClr>
              <a:buSzPts val="1100"/>
              <a:buFont typeface="Roboto"/>
              <a:buChar char="○"/>
            </a:pPr>
            <a:r>
              <a:rPr lang="fr-FR" sz="1100" dirty="0">
                <a:solidFill>
                  <a:srgbClr val="181818"/>
                </a:solidFill>
                <a:latin typeface="Roboto"/>
                <a:ea typeface="Roboto"/>
                <a:cs typeface="Roboto"/>
                <a:sym typeface="Roboto"/>
              </a:rPr>
              <a:t>Commencez l'entretien par une description claire des objectifs de l'entretien. Clarifiez toute compensation potentielle.</a:t>
            </a:r>
          </a:p>
          <a:p>
            <a:pPr marL="914400" lvl="1" indent="-298450">
              <a:lnSpc>
                <a:spcPct val="115000"/>
              </a:lnSpc>
              <a:buClr>
                <a:srgbClr val="181818"/>
              </a:buClr>
              <a:buSzPts val="1100"/>
              <a:buFont typeface="Roboto"/>
              <a:buChar char="○"/>
            </a:pPr>
            <a:r>
              <a:rPr lang="fr-FR" sz="1100" dirty="0">
                <a:solidFill>
                  <a:srgbClr val="181818"/>
                </a:solidFill>
                <a:latin typeface="Roboto"/>
                <a:ea typeface="Roboto"/>
                <a:cs typeface="Roboto"/>
                <a:sym typeface="Roboto"/>
              </a:rPr>
              <a:t>Obtenez le consentement éclairé des participants en détaillant toutes les façons dont les informations seront collectées (notes, photographies, audio, vidéo). Il peut s'agir d'un consentement verbal ou écrit.</a:t>
            </a:r>
          </a:p>
          <a:p>
            <a:pPr marL="914400" lvl="1" indent="-298450">
              <a:lnSpc>
                <a:spcPct val="115000"/>
              </a:lnSpc>
              <a:buClr>
                <a:srgbClr val="181818"/>
              </a:buClr>
              <a:buSzPts val="1100"/>
              <a:buFont typeface="Roboto"/>
              <a:buChar char="○"/>
            </a:pPr>
            <a:r>
              <a:rPr lang="fr-FR" sz="1100" dirty="0">
                <a:solidFill>
                  <a:srgbClr val="181818"/>
                </a:solidFill>
                <a:latin typeface="Roboto"/>
                <a:ea typeface="Roboto"/>
                <a:cs typeface="Roboto"/>
                <a:sym typeface="Roboto"/>
              </a:rPr>
              <a:t>Menez l'entretien conformément au guide.</a:t>
            </a:r>
          </a:p>
          <a:p>
            <a:pPr marL="914400" lvl="1" indent="-298450">
              <a:lnSpc>
                <a:spcPct val="115000"/>
              </a:lnSpc>
              <a:buClr>
                <a:srgbClr val="181818"/>
              </a:buClr>
              <a:buSzPts val="1100"/>
              <a:buFont typeface="Roboto"/>
              <a:buChar char="○"/>
            </a:pPr>
            <a:r>
              <a:rPr lang="fr-FR" sz="1100" dirty="0">
                <a:solidFill>
                  <a:srgbClr val="181818"/>
                </a:solidFill>
                <a:latin typeface="Roboto"/>
                <a:ea typeface="Roboto"/>
                <a:cs typeface="Roboto"/>
                <a:sym typeface="Roboto"/>
              </a:rPr>
              <a:t>Prenez des notes sur les choses qui vous surprennent, les contradictions que vous remarquez entre ce que quelqu'un dit et fait, les choses que vous voulez approfondir et les citations mémorables.</a:t>
            </a:r>
          </a:p>
          <a:p>
            <a:pPr marL="914400" lvl="1" indent="-298450">
              <a:lnSpc>
                <a:spcPct val="115000"/>
              </a:lnSpc>
              <a:buClr>
                <a:srgbClr val="181818"/>
              </a:buClr>
              <a:buSzPts val="1100"/>
              <a:buFont typeface="Roboto"/>
              <a:buChar char="○"/>
            </a:pPr>
            <a:r>
              <a:rPr lang="fr-FR" sz="1100" dirty="0">
                <a:solidFill>
                  <a:srgbClr val="181818"/>
                </a:solidFill>
                <a:latin typeface="Roboto"/>
                <a:ea typeface="Roboto"/>
                <a:cs typeface="Roboto"/>
                <a:sym typeface="Roboto"/>
              </a:rPr>
              <a:t>Posez des questions ouvertes et des questions de suivi qui explorent plus profondément les raisons et les motivations de la réponse d'une personne interrogée.</a:t>
            </a:r>
          </a:p>
        </p:txBody>
      </p:sp>
      <p:sp>
        <p:nvSpPr>
          <p:cNvPr id="189" name="Google Shape;189;p26"/>
          <p:cNvSpPr txBox="1"/>
          <p:nvPr/>
        </p:nvSpPr>
        <p:spPr>
          <a:xfrm>
            <a:off x="5607175" y="1077825"/>
            <a:ext cx="4614900" cy="4832100"/>
          </a:xfrm>
          <a:prstGeom prst="rect">
            <a:avLst/>
          </a:prstGeom>
          <a:noFill/>
          <a:ln>
            <a:noFill/>
          </a:ln>
        </p:spPr>
        <p:txBody>
          <a:bodyPr spcFirstLastPara="1" wrap="square" lIns="91425" tIns="91425" rIns="91425" bIns="91425" anchor="t" anchorCtr="0">
            <a:noAutofit/>
          </a:bodyPr>
          <a:lstStyle/>
          <a:p>
            <a:pPr marL="457200" lvl="0" indent="-298450" algn="just">
              <a:lnSpc>
                <a:spcPct val="115000"/>
              </a:lnSpc>
              <a:buClr>
                <a:srgbClr val="181818"/>
              </a:buClr>
              <a:buSzPts val="1100"/>
              <a:buFont typeface="Roboto"/>
              <a:buAutoNum type="arabicPeriod" startAt="6"/>
            </a:pPr>
            <a:r>
              <a:rPr lang="fr-FR" sz="1100" b="1" dirty="0" smtClean="0">
                <a:solidFill>
                  <a:srgbClr val="181818"/>
                </a:solidFill>
                <a:latin typeface="Roboto"/>
                <a:ea typeface="Roboto"/>
                <a:cs typeface="Roboto"/>
                <a:sym typeface="Roboto"/>
              </a:rPr>
              <a:t>Synthétisez et analysez les entretiens.</a:t>
            </a:r>
            <a:r>
              <a:rPr lang="bn" sz="1100" b="1" dirty="0" smtClean="0">
                <a:solidFill>
                  <a:srgbClr val="181818"/>
                </a:solidFill>
                <a:latin typeface="Roboto"/>
                <a:ea typeface="Roboto"/>
                <a:cs typeface="Roboto"/>
                <a:sym typeface="Roboto"/>
              </a:rPr>
              <a:t> </a:t>
            </a:r>
            <a:r>
              <a:rPr lang="fr-FR" sz="1100" dirty="0">
                <a:solidFill>
                  <a:srgbClr val="181818"/>
                </a:solidFill>
                <a:latin typeface="Roboto"/>
                <a:ea typeface="Roboto"/>
                <a:cs typeface="Roboto"/>
                <a:sym typeface="Roboto"/>
              </a:rPr>
              <a:t>Une fois les entretiens réalisés, procédez à une analyse rapide des réponses à l'aide d'outils tels que TOES ou </a:t>
            </a:r>
            <a:r>
              <a:rPr lang="fr-FR" sz="1100" dirty="0" smtClean="0">
                <a:solidFill>
                  <a:srgbClr val="181818"/>
                </a:solidFill>
                <a:latin typeface="Roboto"/>
                <a:ea typeface="Roboto"/>
                <a:cs typeface="Roboto"/>
                <a:sym typeface="Roboto"/>
              </a:rPr>
              <a:t>narration. Vous </a:t>
            </a:r>
            <a:r>
              <a:rPr lang="fr-FR" sz="1100" dirty="0">
                <a:solidFill>
                  <a:srgbClr val="181818"/>
                </a:solidFill>
                <a:latin typeface="Roboto"/>
                <a:ea typeface="Roboto"/>
                <a:cs typeface="Roboto"/>
                <a:sym typeface="Roboto"/>
              </a:rPr>
              <a:t>pouvez choisir de créer des réponses composites en utilisant des techniques d'analyse pour façonner l'analyse </a:t>
            </a:r>
            <a:r>
              <a:rPr lang="fr-FR" sz="1100" dirty="0" smtClean="0">
                <a:solidFill>
                  <a:srgbClr val="181818"/>
                </a:solidFill>
                <a:latin typeface="Roboto"/>
                <a:ea typeface="Roboto"/>
                <a:cs typeface="Roboto"/>
                <a:sym typeface="Roboto"/>
              </a:rPr>
              <a:t>:</a:t>
            </a:r>
            <a:endParaRPr sz="1100" dirty="0" smtClean="0">
              <a:solidFill>
                <a:srgbClr val="181818"/>
              </a:solidFill>
              <a:latin typeface="Roboto"/>
              <a:ea typeface="Roboto"/>
              <a:cs typeface="Roboto"/>
              <a:sym typeface="Roboto"/>
            </a:endParaRPr>
          </a:p>
          <a:p>
            <a:pPr marL="914400" lvl="1" indent="-298450" algn="just">
              <a:lnSpc>
                <a:spcPct val="115000"/>
              </a:lnSpc>
              <a:buClr>
                <a:srgbClr val="181818"/>
              </a:buClr>
              <a:buSzPts val="1100"/>
              <a:buFont typeface="Roboto"/>
              <a:buChar char="○"/>
            </a:pPr>
            <a:r>
              <a:rPr lang="fr-FR" sz="1100" dirty="0">
                <a:solidFill>
                  <a:srgbClr val="181818"/>
                </a:solidFill>
                <a:latin typeface="Roboto"/>
                <a:ea typeface="Roboto"/>
                <a:cs typeface="Roboto"/>
                <a:sym typeface="Roboto"/>
              </a:rPr>
              <a:t>Modèle de personnalité</a:t>
            </a:r>
          </a:p>
          <a:p>
            <a:pPr marL="914400" lvl="1" indent="-298450" algn="just">
              <a:lnSpc>
                <a:spcPct val="115000"/>
              </a:lnSpc>
              <a:buClr>
                <a:srgbClr val="181818"/>
              </a:buClr>
              <a:buSzPts val="1100"/>
              <a:buFont typeface="Roboto"/>
              <a:buChar char="○"/>
            </a:pPr>
            <a:r>
              <a:rPr lang="fr-FR" sz="1100" dirty="0">
                <a:solidFill>
                  <a:srgbClr val="181818"/>
                </a:solidFill>
                <a:latin typeface="Roboto"/>
                <a:ea typeface="Roboto"/>
                <a:cs typeface="Roboto"/>
                <a:sym typeface="Roboto"/>
              </a:rPr>
              <a:t>Journée dans la vie</a:t>
            </a:r>
          </a:p>
          <a:p>
            <a:pPr marL="914400" lvl="1" indent="-298450" algn="just">
              <a:lnSpc>
                <a:spcPct val="115000"/>
              </a:lnSpc>
              <a:buClr>
                <a:srgbClr val="181818"/>
              </a:buClr>
              <a:buSzPts val="1100"/>
              <a:buFont typeface="Roboto"/>
              <a:buChar char="○"/>
            </a:pPr>
            <a:r>
              <a:rPr lang="fr-FR" sz="1100" dirty="0">
                <a:solidFill>
                  <a:srgbClr val="181818"/>
                </a:solidFill>
                <a:latin typeface="Roboto"/>
                <a:ea typeface="Roboto"/>
                <a:cs typeface="Roboto"/>
                <a:sym typeface="Roboto"/>
              </a:rPr>
              <a:t>Cartographie du parcours</a:t>
            </a:r>
          </a:p>
        </p:txBody>
      </p:sp>
      <p:pic>
        <p:nvPicPr>
          <p:cNvPr id="190" name="Google Shape;190;p26"/>
          <p:cNvPicPr preferRelativeResize="0"/>
          <p:nvPr/>
        </p:nvPicPr>
        <p:blipFill>
          <a:blip r:embed="rId4">
            <a:alphaModFix/>
          </a:blip>
          <a:stretch>
            <a:fillRect/>
          </a:stretch>
        </p:blipFill>
        <p:spPr>
          <a:xfrm rot="-3916238">
            <a:off x="119105" y="207950"/>
            <a:ext cx="832320" cy="693600"/>
          </a:xfrm>
          <a:prstGeom prst="rect">
            <a:avLst/>
          </a:prstGeom>
          <a:noFill/>
          <a:ln>
            <a:noFill/>
          </a:ln>
        </p:spPr>
      </p:pic>
      <p:pic>
        <p:nvPicPr>
          <p:cNvPr id="191" name="Google Shape;191;p26"/>
          <p:cNvPicPr preferRelativeResize="0"/>
          <p:nvPr/>
        </p:nvPicPr>
        <p:blipFill>
          <a:blip r:embed="rId5">
            <a:alphaModFix/>
          </a:blip>
          <a:stretch>
            <a:fillRect/>
          </a:stretch>
        </p:blipFill>
        <p:spPr>
          <a:xfrm>
            <a:off x="9314976" y="6332600"/>
            <a:ext cx="809874" cy="1254726"/>
          </a:xfrm>
          <a:prstGeom prst="rect">
            <a:avLst/>
          </a:prstGeom>
          <a:noFill/>
          <a:ln>
            <a:noFill/>
          </a:ln>
        </p:spPr>
      </p:pic>
      <p:pic>
        <p:nvPicPr>
          <p:cNvPr id="192" name="Google Shape;192;p26"/>
          <p:cNvPicPr preferRelativeResize="0"/>
          <p:nvPr/>
        </p:nvPicPr>
        <p:blipFill rotWithShape="1">
          <a:blip r:embed="rId6">
            <a:alphaModFix/>
          </a:blip>
          <a:srcRect l="-4300" r="4299"/>
          <a:stretch/>
        </p:blipFill>
        <p:spPr>
          <a:xfrm>
            <a:off x="8298625" y="6332600"/>
            <a:ext cx="886251" cy="1254724"/>
          </a:xfrm>
          <a:prstGeom prst="rect">
            <a:avLst/>
          </a:prstGeom>
          <a:noFill/>
          <a:ln>
            <a:noFill/>
          </a:ln>
        </p:spPr>
      </p:pic>
      <p:pic>
        <p:nvPicPr>
          <p:cNvPr id="193" name="Google Shape;193;p26"/>
          <p:cNvPicPr preferRelativeResize="0"/>
          <p:nvPr/>
        </p:nvPicPr>
        <p:blipFill rotWithShape="1">
          <a:blip r:embed="rId7">
            <a:alphaModFix/>
          </a:blip>
          <a:srcRect l="357" r="367"/>
          <a:stretch/>
        </p:blipFill>
        <p:spPr>
          <a:xfrm flipH="1">
            <a:off x="7247051" y="6466825"/>
            <a:ext cx="723237" cy="1120499"/>
          </a:xfrm>
          <a:prstGeom prst="rect">
            <a:avLst/>
          </a:prstGeom>
          <a:noFill/>
          <a:ln>
            <a:noFill/>
          </a:ln>
        </p:spPr>
      </p:pic>
      <p:pic>
        <p:nvPicPr>
          <p:cNvPr id="194" name="Google Shape;194;p26"/>
          <p:cNvPicPr preferRelativeResize="0"/>
          <p:nvPr/>
        </p:nvPicPr>
        <p:blipFill>
          <a:blip r:embed="rId8">
            <a:alphaModFix/>
          </a:blip>
          <a:stretch>
            <a:fillRect/>
          </a:stretch>
        </p:blipFill>
        <p:spPr>
          <a:xfrm rot="-7470586" flipH="1">
            <a:off x="6962653" y="6695274"/>
            <a:ext cx="299662" cy="663601"/>
          </a:xfrm>
          <a:prstGeom prst="rect">
            <a:avLst/>
          </a:prstGeom>
          <a:noFill/>
          <a:ln>
            <a:noFill/>
          </a:ln>
        </p:spPr>
      </p:pic>
      <p:sp>
        <p:nvSpPr>
          <p:cNvPr id="12" name="Google Shape;137;p22"/>
          <p:cNvSpPr txBox="1"/>
          <p:nvPr/>
        </p:nvSpPr>
        <p:spPr>
          <a:xfrm>
            <a:off x="7828876" y="31676"/>
            <a:ext cx="2712000" cy="565500"/>
          </a:xfrm>
          <a:prstGeom prst="rect">
            <a:avLst/>
          </a:prstGeom>
          <a:noFill/>
          <a:ln>
            <a:noFill/>
          </a:ln>
        </p:spPr>
        <p:txBody>
          <a:bodyPr spcFirstLastPara="1" wrap="square" lIns="91425" tIns="91425" rIns="91425" bIns="91425" anchor="ctr" anchorCtr="0">
            <a:noAutofit/>
          </a:bodyPr>
          <a:lstStyle/>
          <a:p>
            <a:pPr lvl="0" algn="r"/>
            <a:r>
              <a:rPr lang="en-US" sz="1600" b="1" dirty="0">
                <a:solidFill>
                  <a:schemeClr val="dk1"/>
                </a:solidFill>
                <a:latin typeface="Roboto"/>
                <a:ea typeface="Roboto"/>
                <a:cs typeface="Roboto"/>
                <a:sym typeface="Roboto"/>
              </a:rPr>
              <a:t>CCH pour le WASH</a:t>
            </a:r>
            <a:endParaRPr sz="1600" dirty="0">
              <a:solidFill>
                <a:schemeClr val="dk1"/>
              </a:solidFill>
              <a:latin typeface="Roboto"/>
              <a:ea typeface="Roboto"/>
              <a:cs typeface="Roboto"/>
              <a:sym typeface="Roboto"/>
            </a:endParaRPr>
          </a:p>
        </p:txBody>
      </p:sp>
    </p:spTree>
  </p:cSld>
  <p:clrMapOvr>
    <a:masterClrMapping/>
  </p:clrMapOvr>
</p:sld>
</file>

<file path=ppt/theme/theme1.xml><?xml version="1.0" encoding="utf-8"?>
<a:theme xmlns:a="http://schemas.openxmlformats.org/drawingml/2006/main" name="Office Theme">
  <a:themeElements>
    <a:clrScheme name="iDE 2016 New V2">
      <a:dk1>
        <a:srgbClr val="000000"/>
      </a:dk1>
      <a:lt1>
        <a:srgbClr val="FEFFFF"/>
      </a:lt1>
      <a:dk2>
        <a:srgbClr val="50505F"/>
      </a:dk2>
      <a:lt2>
        <a:srgbClr val="FBFAEB"/>
      </a:lt2>
      <a:accent1>
        <a:srgbClr val="EA4D39"/>
      </a:accent1>
      <a:accent2>
        <a:srgbClr val="5DB970"/>
      </a:accent2>
      <a:accent3>
        <a:srgbClr val="4BB3E6"/>
      </a:accent3>
      <a:accent4>
        <a:srgbClr val="255089"/>
      </a:accent4>
      <a:accent5>
        <a:srgbClr val="50505F"/>
      </a:accent5>
      <a:accent6>
        <a:srgbClr val="FBFAEB"/>
      </a:accent6>
      <a:hlink>
        <a:srgbClr val="50505F"/>
      </a:hlink>
      <a:folHlink>
        <a:srgbClr val="50505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iDE 2016 New V2">
      <a:dk1>
        <a:srgbClr val="000000"/>
      </a:dk1>
      <a:lt1>
        <a:srgbClr val="FEFFFF"/>
      </a:lt1>
      <a:dk2>
        <a:srgbClr val="50505F"/>
      </a:dk2>
      <a:lt2>
        <a:srgbClr val="FBFAEB"/>
      </a:lt2>
      <a:accent1>
        <a:srgbClr val="EA4D39"/>
      </a:accent1>
      <a:accent2>
        <a:srgbClr val="5DB970"/>
      </a:accent2>
      <a:accent3>
        <a:srgbClr val="4BB3E6"/>
      </a:accent3>
      <a:accent4>
        <a:srgbClr val="255089"/>
      </a:accent4>
      <a:accent5>
        <a:srgbClr val="50505F"/>
      </a:accent5>
      <a:accent6>
        <a:srgbClr val="FBFAEB"/>
      </a:accent6>
      <a:hlink>
        <a:srgbClr val="50505F"/>
      </a:hlink>
      <a:folHlink>
        <a:srgbClr val="50505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1168</TotalTime>
  <Words>1181</Words>
  <Application>Microsoft Office PowerPoint</Application>
  <PresentationFormat>Custom</PresentationFormat>
  <Paragraphs>76</Paragraphs>
  <Slides>3</Slides>
  <Notes>3</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vt:i4>
      </vt:variant>
    </vt:vector>
  </HeadingPairs>
  <TitlesOfParts>
    <vt:vector size="12" baseType="lpstr">
      <vt:lpstr>Arial</vt:lpstr>
      <vt:lpstr>Alfa Slab One</vt:lpstr>
      <vt:lpstr>Calibri</vt:lpstr>
      <vt:lpstr>Libre Baskerville</vt:lpstr>
      <vt:lpstr>Roboto</vt:lpstr>
      <vt:lpstr>Roboto Condensed</vt:lpstr>
      <vt:lpstr>Roboto Slab</vt:lpstr>
      <vt:lpstr>Office Theme</vt:lpstr>
      <vt:lpstr>Office Theme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Max Churchfield</dc:creator>
  <cp:lastModifiedBy>Max Churchfield</cp:lastModifiedBy>
  <cp:revision>14</cp:revision>
  <dcterms:modified xsi:type="dcterms:W3CDTF">2022-10-30T22:42:57Z</dcterms:modified>
</cp:coreProperties>
</file>