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5"/>
  </p:notesMasterIdLst>
  <p:sldIdLst>
    <p:sldId id="352" r:id="rId3"/>
    <p:sldId id="353" r:id="rId4"/>
  </p:sldIdLst>
  <p:sldSz cx="10699750" cy="7559675"/>
  <p:notesSz cx="6858000" cy="9144000"/>
  <p:embeddedFontLst>
    <p:embeddedFont>
      <p:font typeface="Alfa Slab One" panose="020B0604020202020204" charset="0"/>
      <p:regular r:id="rId6"/>
    </p:embeddedFont>
    <p:embeddedFont>
      <p:font typeface="Calibri" panose="020F0502020204030204" pitchFamily="34" charset="0"/>
      <p:regular r:id="rId7"/>
      <p:bold r:id="rId8"/>
      <p:italic r:id="rId9"/>
      <p:boldItalic r:id="rId10"/>
    </p:embeddedFont>
    <p:embeddedFont>
      <p:font typeface="Libre Baskerville" panose="020B0604020202020204" charset="0"/>
      <p:regular r:id="rId11"/>
      <p:bold r:id="rId12"/>
      <p:italic r:id="rId13"/>
    </p:embeddedFont>
    <p:embeddedFont>
      <p:font typeface="Roboto" panose="020B0604020202020204" charset="0"/>
      <p:regular r:id="rId14"/>
      <p:bold r:id="rId15"/>
      <p:italic r:id="rId16"/>
      <p:boldItalic r:id="rId17"/>
    </p:embeddedFont>
    <p:embeddedFont>
      <p:font typeface="Roboto Condensed" panose="020B0604020202020204" charset="0"/>
      <p:regular r:id="rId18"/>
      <p:bold r:id="rId19"/>
      <p:italic r:id="rId20"/>
      <p:boldItalic r:id="rId21"/>
    </p:embeddedFont>
    <p:embeddedFont>
      <p:font typeface="Inter" panose="020B0604020202020204" charset="0"/>
      <p:regular r:id="rId22"/>
      <p:bold r:id="rId23"/>
    </p:embeddedFont>
    <p:embeddedFont>
      <p:font typeface="Roboto Slab"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e Weber"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123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font" Target="fonts/font20.fntdata"/><Relationship Id="rId2" Type="http://schemas.openxmlformats.org/officeDocument/2006/relationships/slideMaster" Target="slideMasters/slideMaster2.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viewProps" Target="view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2904" y="685800"/>
            <a:ext cx="4852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13f6d408587_0_581:notes"/>
          <p:cNvSpPr>
            <a:spLocks noGrp="1" noRot="1" noChangeAspect="1"/>
          </p:cNvSpPr>
          <p:nvPr>
            <p:ph type="sldImg" idx="2"/>
          </p:nvPr>
        </p:nvSpPr>
        <p:spPr>
          <a:xfrm>
            <a:off x="1003300" y="685800"/>
            <a:ext cx="48529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6" name="Google Shape;836;g13f6d408587_0_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6859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13f6d408587_0_595:notes"/>
          <p:cNvSpPr>
            <a:spLocks noGrp="1" noRot="1" noChangeAspect="1"/>
          </p:cNvSpPr>
          <p:nvPr>
            <p:ph type="sldImg" idx="2"/>
          </p:nvPr>
        </p:nvSpPr>
        <p:spPr>
          <a:xfrm>
            <a:off x="1003300" y="685800"/>
            <a:ext cx="485298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1" name="Google Shape;851;g13f6d408587_0_5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9038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337400" y="1237251"/>
            <a:ext cx="8024400" cy="2632200"/>
          </a:xfrm>
          <a:prstGeom prst="rect">
            <a:avLst/>
          </a:prstGeom>
          <a:noFill/>
          <a:ln>
            <a:noFill/>
          </a:ln>
        </p:spPr>
        <p:txBody>
          <a:bodyPr spcFirstLastPara="1" wrap="square" lIns="151725" tIns="151725" rIns="151725" bIns="151725" anchor="b" anchorCtr="0">
            <a:noAutofit/>
          </a:bodyPr>
          <a:lstStyle>
            <a:lvl1pPr marL="0" marR="0" lvl="0" indent="0" algn="ctr" rtl="0">
              <a:lnSpc>
                <a:spcPct val="90000"/>
              </a:lnSpc>
              <a:spcBef>
                <a:spcPts val="0"/>
              </a:spcBef>
              <a:spcAft>
                <a:spcPts val="0"/>
              </a:spcAft>
              <a:buClr>
                <a:schemeClr val="accent5"/>
              </a:buClr>
              <a:buSzPts val="2400"/>
              <a:buFont typeface="Roboto Slab"/>
              <a:buNone/>
              <a:defRPr sz="10000" b="1"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13" name="Google Shape;13;p2"/>
          <p:cNvSpPr txBox="1">
            <a:spLocks noGrp="1"/>
          </p:cNvSpPr>
          <p:nvPr>
            <p:ph type="subTitle" idx="1"/>
          </p:nvPr>
        </p:nvSpPr>
        <p:spPr>
          <a:xfrm>
            <a:off x="1337400" y="3970750"/>
            <a:ext cx="8024400" cy="1824900"/>
          </a:xfrm>
          <a:prstGeom prst="rect">
            <a:avLst/>
          </a:prstGeom>
          <a:noFill/>
          <a:ln>
            <a:noFill/>
          </a:ln>
        </p:spPr>
        <p:txBody>
          <a:bodyPr spcFirstLastPara="1" wrap="square" lIns="151725" tIns="151725" rIns="151725" bIns="151725" anchor="t" anchorCtr="0">
            <a:noAutofit/>
          </a:bodyPr>
          <a:lstStyle>
            <a:lvl1pPr marL="0" marR="0" lvl="0" indent="0" algn="ctr" rtl="0">
              <a:lnSpc>
                <a:spcPct val="90000"/>
              </a:lnSpc>
              <a:spcBef>
                <a:spcPts val="1700"/>
              </a:spcBef>
              <a:spcAft>
                <a:spcPts val="0"/>
              </a:spcAft>
              <a:buClr>
                <a:schemeClr val="dk1"/>
              </a:buClr>
              <a:buSzPts val="4700"/>
              <a:buFont typeface="Arial"/>
              <a:buNone/>
              <a:defRPr sz="4000" b="0" i="0" u="none" strike="noStrike" cap="none">
                <a:solidFill>
                  <a:schemeClr val="dk1"/>
                </a:solidFill>
                <a:latin typeface="Roboto"/>
                <a:ea typeface="Roboto"/>
                <a:cs typeface="Roboto"/>
                <a:sym typeface="Roboto"/>
              </a:defRPr>
            </a:lvl1pPr>
            <a:lvl2pPr marL="774700" marR="0" lvl="1" indent="0" algn="ctr" rtl="0">
              <a:lnSpc>
                <a:spcPct val="90000"/>
              </a:lnSpc>
              <a:spcBef>
                <a:spcPts val="900"/>
              </a:spcBef>
              <a:spcAft>
                <a:spcPts val="0"/>
              </a:spcAft>
              <a:buClr>
                <a:schemeClr val="dk1"/>
              </a:buClr>
              <a:buSzPts val="4000"/>
              <a:buFont typeface="Arial"/>
              <a:buNone/>
              <a:defRPr sz="3300" b="0" i="0" u="none" strike="noStrike" cap="none">
                <a:solidFill>
                  <a:schemeClr val="dk1"/>
                </a:solidFill>
                <a:latin typeface="Roboto"/>
                <a:ea typeface="Roboto"/>
                <a:cs typeface="Roboto"/>
                <a:sym typeface="Roboto"/>
              </a:defRPr>
            </a:lvl2pPr>
            <a:lvl3pPr marL="1511300" marR="0" lvl="2" indent="0" algn="ctr" rtl="0">
              <a:lnSpc>
                <a:spcPct val="90000"/>
              </a:lnSpc>
              <a:spcBef>
                <a:spcPts val="900"/>
              </a:spcBef>
              <a:spcAft>
                <a:spcPts val="0"/>
              </a:spcAft>
              <a:buClr>
                <a:schemeClr val="dk1"/>
              </a:buClr>
              <a:buSzPts val="3300"/>
              <a:buFont typeface="Arial"/>
              <a:buNone/>
              <a:defRPr sz="3100" b="0" i="0" u="none" strike="noStrike" cap="none">
                <a:solidFill>
                  <a:schemeClr val="dk1"/>
                </a:solidFill>
                <a:latin typeface="Roboto"/>
                <a:ea typeface="Roboto"/>
                <a:cs typeface="Roboto"/>
                <a:sym typeface="Roboto"/>
              </a:defRPr>
            </a:lvl3pPr>
            <a:lvl4pPr marL="2260600" marR="0" lvl="3"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Roboto"/>
                <a:ea typeface="Roboto"/>
                <a:cs typeface="Roboto"/>
                <a:sym typeface="Roboto"/>
              </a:defRPr>
            </a:lvl4pPr>
            <a:lvl5pPr marL="3035300" marR="0" lvl="4"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Roboto"/>
                <a:ea typeface="Roboto"/>
                <a:cs typeface="Roboto"/>
                <a:sym typeface="Roboto"/>
              </a:defRPr>
            </a:lvl5pPr>
            <a:lvl6pPr marL="3797300" marR="0" lvl="5"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6pPr>
            <a:lvl7pPr marL="4546600" marR="0" lvl="6"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7pPr>
            <a:lvl8pPr marL="5295900" marR="0" lvl="7"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8pPr>
            <a:lvl9pPr marL="6057900" marR="0" lvl="8" indent="0" algn="ctr" rtl="0">
              <a:lnSpc>
                <a:spcPct val="90000"/>
              </a:lnSpc>
              <a:spcBef>
                <a:spcPts val="900"/>
              </a:spcBef>
              <a:spcAft>
                <a:spcPts val="0"/>
              </a:spcAft>
              <a:buClr>
                <a:schemeClr val="dk1"/>
              </a:buClr>
              <a:buSzPts val="3100"/>
              <a:buFont typeface="Arial"/>
              <a:buNone/>
              <a:defRPr sz="2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6" name="Google Shape;16;p2"/>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b="0" i="0" u="none" strike="noStrike" cap="none">
                <a:solidFill>
                  <a:srgbClr val="888888"/>
                </a:solidFill>
                <a:latin typeface="Calibri"/>
                <a:ea typeface="Calibri"/>
                <a:cs typeface="Calibri"/>
                <a:sym typeface="Calibri"/>
              </a:defRPr>
            </a:lvl1pPr>
            <a:lvl2pPr marL="0" marR="0" lvl="1" indent="0" algn="r" rtl="0">
              <a:spcBef>
                <a:spcPts val="0"/>
              </a:spcBef>
              <a:buNone/>
              <a:defRPr sz="2100" b="0" i="0" u="none" strike="noStrike" cap="none">
                <a:solidFill>
                  <a:srgbClr val="888888"/>
                </a:solidFill>
                <a:latin typeface="Calibri"/>
                <a:ea typeface="Calibri"/>
                <a:cs typeface="Calibri"/>
                <a:sym typeface="Calibri"/>
              </a:defRPr>
            </a:lvl2pPr>
            <a:lvl3pPr marL="0" marR="0" lvl="2" indent="0" algn="r" rtl="0">
              <a:spcBef>
                <a:spcPts val="0"/>
              </a:spcBef>
              <a:buNone/>
              <a:defRPr sz="2100" b="0" i="0" u="none" strike="noStrike" cap="none">
                <a:solidFill>
                  <a:srgbClr val="888888"/>
                </a:solidFill>
                <a:latin typeface="Calibri"/>
                <a:ea typeface="Calibri"/>
                <a:cs typeface="Calibri"/>
                <a:sym typeface="Calibri"/>
              </a:defRPr>
            </a:lvl3pPr>
            <a:lvl4pPr marL="0" marR="0" lvl="3" indent="0" algn="r" rtl="0">
              <a:spcBef>
                <a:spcPts val="0"/>
              </a:spcBef>
              <a:buNone/>
              <a:defRPr sz="2100" b="0" i="0" u="none" strike="noStrike" cap="none">
                <a:solidFill>
                  <a:srgbClr val="888888"/>
                </a:solidFill>
                <a:latin typeface="Calibri"/>
                <a:ea typeface="Calibri"/>
                <a:cs typeface="Calibri"/>
                <a:sym typeface="Calibri"/>
              </a:defRPr>
            </a:lvl4pPr>
            <a:lvl5pPr marL="0" marR="0" lvl="4" indent="0" algn="r" rtl="0">
              <a:spcBef>
                <a:spcPts val="0"/>
              </a:spcBef>
              <a:buNone/>
              <a:defRPr sz="2100" b="0" i="0" u="none" strike="noStrike" cap="none">
                <a:solidFill>
                  <a:srgbClr val="888888"/>
                </a:solidFill>
                <a:latin typeface="Calibri"/>
                <a:ea typeface="Calibri"/>
                <a:cs typeface="Calibri"/>
                <a:sym typeface="Calibri"/>
              </a:defRPr>
            </a:lvl5pPr>
            <a:lvl6pPr marL="0" marR="0" lvl="5" indent="0" algn="r" rtl="0">
              <a:spcBef>
                <a:spcPts val="0"/>
              </a:spcBef>
              <a:buNone/>
              <a:defRPr sz="2100" b="0" i="0" u="none" strike="noStrike" cap="none">
                <a:solidFill>
                  <a:srgbClr val="888888"/>
                </a:solidFill>
                <a:latin typeface="Calibri"/>
                <a:ea typeface="Calibri"/>
                <a:cs typeface="Calibri"/>
                <a:sym typeface="Calibri"/>
              </a:defRPr>
            </a:lvl6pPr>
            <a:lvl7pPr marL="0" marR="0" lvl="6" indent="0" algn="r" rtl="0">
              <a:spcBef>
                <a:spcPts val="0"/>
              </a:spcBef>
              <a:buNone/>
              <a:defRPr sz="2100" b="0" i="0" u="none" strike="noStrike" cap="none">
                <a:solidFill>
                  <a:srgbClr val="888888"/>
                </a:solidFill>
                <a:latin typeface="Calibri"/>
                <a:ea typeface="Calibri"/>
                <a:cs typeface="Calibri"/>
                <a:sym typeface="Calibri"/>
              </a:defRPr>
            </a:lvl7pPr>
            <a:lvl8pPr marL="0" marR="0" lvl="7" indent="0" algn="r" rtl="0">
              <a:spcBef>
                <a:spcPts val="0"/>
              </a:spcBef>
              <a:buNone/>
              <a:defRPr sz="2100" b="0" i="0" u="none" strike="noStrike" cap="none">
                <a:solidFill>
                  <a:srgbClr val="888888"/>
                </a:solidFill>
                <a:latin typeface="Calibri"/>
                <a:ea typeface="Calibri"/>
                <a:cs typeface="Calibri"/>
                <a:sym typeface="Calibri"/>
              </a:defRPr>
            </a:lvl8pPr>
            <a:lvl9pPr marL="0" marR="0" lvl="8" indent="0" algn="r" rtl="0">
              <a:spcBef>
                <a:spcPts val="0"/>
              </a:spcBef>
              <a:buNone/>
              <a:defRPr sz="2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1 2">
  <p:cSld name="OBJECT_1_2">
    <p:spTree>
      <p:nvGrpSpPr>
        <p:cNvPr id="1" name="Shape 56"/>
        <p:cNvGrpSpPr/>
        <p:nvPr/>
      </p:nvGrpSpPr>
      <p:grpSpPr>
        <a:xfrm>
          <a:off x="0" y="0"/>
          <a:ext cx="0" cy="0"/>
          <a:chOff x="0" y="0"/>
          <a:chExt cx="0" cy="0"/>
        </a:xfrm>
      </p:grpSpPr>
      <p:sp>
        <p:nvSpPr>
          <p:cNvPr id="57" name="Google Shape;57;p12"/>
          <p:cNvSpPr/>
          <p:nvPr/>
        </p:nvSpPr>
        <p:spPr>
          <a:xfrm>
            <a:off x="2411427" y="0"/>
            <a:ext cx="58764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8" name="Google Shape;58;p12"/>
          <p:cNvCxnSpPr/>
          <p:nvPr/>
        </p:nvCxnSpPr>
        <p:spPr>
          <a:xfrm rot="10800000" flipH="1">
            <a:off x="2411430" y="7222776"/>
            <a:ext cx="5876400" cy="3300"/>
          </a:xfrm>
          <a:prstGeom prst="straightConnector1">
            <a:avLst/>
          </a:prstGeom>
          <a:noFill/>
          <a:ln w="76200" cap="flat" cmpd="sng">
            <a:solidFill>
              <a:srgbClr val="50505F"/>
            </a:solidFill>
            <a:prstDash val="solid"/>
            <a:round/>
            <a:headEnd type="none" w="sm" len="sm"/>
            <a:tailEnd type="none" w="sm" len="sm"/>
          </a:ln>
        </p:spPr>
      </p:cxnSp>
      <p:pic>
        <p:nvPicPr>
          <p:cNvPr id="59" name="Google Shape;59;p12"/>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1 1">
  <p:cSld name="OBJECT_1_1">
    <p:spTree>
      <p:nvGrpSpPr>
        <p:cNvPr id="1" name="Shape 60"/>
        <p:cNvGrpSpPr/>
        <p:nvPr/>
      </p:nvGrpSpPr>
      <p:grpSpPr>
        <a:xfrm>
          <a:off x="0" y="0"/>
          <a:ext cx="0" cy="0"/>
          <a:chOff x="0" y="0"/>
          <a:chExt cx="0" cy="0"/>
        </a:xfrm>
      </p:grpSpPr>
      <p:cxnSp>
        <p:nvCxnSpPr>
          <p:cNvPr id="61" name="Google Shape;61;p13"/>
          <p:cNvCxnSpPr/>
          <p:nvPr/>
        </p:nvCxnSpPr>
        <p:spPr>
          <a:xfrm>
            <a:off x="623299" y="7222687"/>
            <a:ext cx="10121400" cy="0"/>
          </a:xfrm>
          <a:prstGeom prst="straightConnector1">
            <a:avLst/>
          </a:prstGeom>
          <a:noFill/>
          <a:ln w="76200" cap="flat" cmpd="sng">
            <a:solidFill>
              <a:srgbClr val="50505F"/>
            </a:solidFill>
            <a:prstDash val="solid"/>
            <a:round/>
            <a:headEnd type="none" w="sm" len="sm"/>
            <a:tailEnd type="none" w="sm" len="sm"/>
          </a:ln>
        </p:spPr>
      </p:cxnSp>
      <p:pic>
        <p:nvPicPr>
          <p:cNvPr id="62" name="Google Shape;62;p13"/>
          <p:cNvPicPr preferRelativeResize="0"/>
          <p:nvPr/>
        </p:nvPicPr>
        <p:blipFill>
          <a:blip r:embed="rId2">
            <a:alphaModFix/>
          </a:blip>
          <a:stretch>
            <a:fillRect/>
          </a:stretch>
        </p:blipFill>
        <p:spPr>
          <a:xfrm>
            <a:off x="115077" y="7117168"/>
            <a:ext cx="199798" cy="105747"/>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cxnSp>
        <p:nvCxnSpPr>
          <p:cNvPr id="64" name="Google Shape;64;p14"/>
          <p:cNvCxnSpPr/>
          <p:nvPr/>
        </p:nvCxnSpPr>
        <p:spPr>
          <a:xfrm rot="10800000" flipH="1">
            <a:off x="742505" y="7222673"/>
            <a:ext cx="9088800" cy="3300"/>
          </a:xfrm>
          <a:prstGeom prst="straightConnector1">
            <a:avLst/>
          </a:prstGeom>
          <a:noFill/>
          <a:ln w="76200" cap="flat" cmpd="sng">
            <a:solidFill>
              <a:srgbClr val="50505F"/>
            </a:solidFill>
            <a:prstDash val="solid"/>
            <a:round/>
            <a:headEnd type="none" w="sm" len="sm"/>
            <a:tailEnd type="none" w="sm" len="sm"/>
          </a:ln>
        </p:spPr>
      </p:cxnSp>
      <p:pic>
        <p:nvPicPr>
          <p:cNvPr id="65" name="Google Shape;65;p14"/>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1 1">
  <p:cSld name="TITLE_1_1">
    <p:spTree>
      <p:nvGrpSpPr>
        <p:cNvPr id="1" name="Shape 66"/>
        <p:cNvGrpSpPr/>
        <p:nvPr/>
      </p:nvGrpSpPr>
      <p:grpSpPr>
        <a:xfrm>
          <a:off x="0" y="0"/>
          <a:ext cx="0" cy="0"/>
          <a:chOff x="0" y="0"/>
          <a:chExt cx="0" cy="0"/>
        </a:xfrm>
      </p:grpSpPr>
      <p:sp>
        <p:nvSpPr>
          <p:cNvPr id="67" name="Google Shape;67;p15"/>
          <p:cNvSpPr/>
          <p:nvPr/>
        </p:nvSpPr>
        <p:spPr>
          <a:xfrm>
            <a:off x="-39746" y="2543845"/>
            <a:ext cx="10739100" cy="1788000"/>
          </a:xfrm>
          <a:prstGeom prst="rect">
            <a:avLst/>
          </a:prstGeom>
          <a:solidFill>
            <a:srgbClr val="41CDEC"/>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68" name="Google Shape;68;p15"/>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69" name="Google Shape;69;p15"/>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1 1 1">
  <p:cSld name="TITLE_1_1_1">
    <p:spTree>
      <p:nvGrpSpPr>
        <p:cNvPr id="1" name="Shape 70"/>
        <p:cNvGrpSpPr/>
        <p:nvPr/>
      </p:nvGrpSpPr>
      <p:grpSpPr>
        <a:xfrm>
          <a:off x="0" y="0"/>
          <a:ext cx="0" cy="0"/>
          <a:chOff x="0" y="0"/>
          <a:chExt cx="0" cy="0"/>
        </a:xfrm>
      </p:grpSpPr>
      <p:sp>
        <p:nvSpPr>
          <p:cNvPr id="71" name="Google Shape;71;p16"/>
          <p:cNvSpPr/>
          <p:nvPr/>
        </p:nvSpPr>
        <p:spPr>
          <a:xfrm>
            <a:off x="-39746" y="2543845"/>
            <a:ext cx="10739100" cy="1788000"/>
          </a:xfrm>
          <a:prstGeom prst="rect">
            <a:avLst/>
          </a:prstGeom>
          <a:solidFill>
            <a:schemeClr val="accent5"/>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72" name="Google Shape;72;p16"/>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73" name="Google Shape;73;p16"/>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1 1 1 2">
  <p:cSld name="TITLE_1_1_1_2">
    <p:spTree>
      <p:nvGrpSpPr>
        <p:cNvPr id="1" name="Shape 74"/>
        <p:cNvGrpSpPr/>
        <p:nvPr/>
      </p:nvGrpSpPr>
      <p:grpSpPr>
        <a:xfrm>
          <a:off x="0" y="0"/>
          <a:ext cx="0" cy="0"/>
          <a:chOff x="0" y="0"/>
          <a:chExt cx="0" cy="0"/>
        </a:xfrm>
      </p:grpSpPr>
      <p:sp>
        <p:nvSpPr>
          <p:cNvPr id="75" name="Google Shape;75;p17"/>
          <p:cNvSpPr/>
          <p:nvPr/>
        </p:nvSpPr>
        <p:spPr>
          <a:xfrm>
            <a:off x="-39746" y="2543845"/>
            <a:ext cx="10739100" cy="1788000"/>
          </a:xfrm>
          <a:prstGeom prst="rect">
            <a:avLst/>
          </a:prstGeom>
          <a:solidFill>
            <a:srgbClr val="47B870"/>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76" name="Google Shape;76;p17"/>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77" name="Google Shape;77;p17"/>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1 1 1 1">
  <p:cSld name="TITLE_1_1_1_1">
    <p:spTree>
      <p:nvGrpSpPr>
        <p:cNvPr id="1" name="Shape 78"/>
        <p:cNvGrpSpPr/>
        <p:nvPr/>
      </p:nvGrpSpPr>
      <p:grpSpPr>
        <a:xfrm>
          <a:off x="0" y="0"/>
          <a:ext cx="0" cy="0"/>
          <a:chOff x="0" y="0"/>
          <a:chExt cx="0" cy="0"/>
        </a:xfrm>
      </p:grpSpPr>
      <p:sp>
        <p:nvSpPr>
          <p:cNvPr id="79" name="Google Shape;79;p18"/>
          <p:cNvSpPr/>
          <p:nvPr/>
        </p:nvSpPr>
        <p:spPr>
          <a:xfrm>
            <a:off x="-39746" y="2543845"/>
            <a:ext cx="10739100" cy="1788000"/>
          </a:xfrm>
          <a:prstGeom prst="rect">
            <a:avLst/>
          </a:prstGeom>
          <a:solidFill>
            <a:srgbClr val="EE6862"/>
          </a:solidFill>
          <a:ln>
            <a:noFill/>
          </a:ln>
        </p:spPr>
        <p:txBody>
          <a:bodyPr spcFirstLastPara="1" wrap="square" lIns="158125" tIns="158125" rIns="158125" bIns="158125" anchor="ctr" anchorCtr="0">
            <a:noAutofit/>
          </a:bodyPr>
          <a:lstStyle/>
          <a:p>
            <a:pPr marL="0" lvl="0" indent="0" algn="l" rtl="0">
              <a:spcBef>
                <a:spcPts val="0"/>
              </a:spcBef>
              <a:spcAft>
                <a:spcPts val="0"/>
              </a:spcAft>
              <a:buNone/>
            </a:pPr>
            <a:endParaRPr/>
          </a:p>
        </p:txBody>
      </p:sp>
      <p:sp>
        <p:nvSpPr>
          <p:cNvPr id="80" name="Google Shape;80;p18"/>
          <p:cNvSpPr txBox="1">
            <a:spLocks noGrp="1"/>
          </p:cNvSpPr>
          <p:nvPr>
            <p:ph type="ctrTitle"/>
          </p:nvPr>
        </p:nvSpPr>
        <p:spPr>
          <a:xfrm>
            <a:off x="834705" y="2543845"/>
            <a:ext cx="8608200" cy="17880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0"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pic>
        <p:nvPicPr>
          <p:cNvPr id="81" name="Google Shape;81;p18"/>
          <p:cNvPicPr preferRelativeResize="0"/>
          <p:nvPr/>
        </p:nvPicPr>
        <p:blipFill>
          <a:blip r:embed="rId2">
            <a:alphaModFix/>
          </a:blip>
          <a:stretch>
            <a:fillRect/>
          </a:stretch>
        </p:blipFill>
        <p:spPr>
          <a:xfrm>
            <a:off x="202851" y="7203696"/>
            <a:ext cx="199798" cy="10574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03928" y="819365"/>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19" name="Google Shape;19;p3"/>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
        <p:nvSpPr>
          <p:cNvPr id="20" name="Google Shape;20;p3"/>
          <p:cNvSpPr txBox="1">
            <a:spLocks noGrp="1"/>
          </p:cNvSpPr>
          <p:nvPr>
            <p:ph type="sldNum" idx="12"/>
          </p:nvPr>
        </p:nvSpPr>
        <p:spPr>
          <a:xfrm>
            <a:off x="7579628" y="132497"/>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1700">
                <a:latin typeface="Roboto Condensed"/>
                <a:ea typeface="Roboto Condensed"/>
                <a:cs typeface="Roboto Condensed"/>
                <a:sym typeface="Roboto Condensed"/>
              </a:defRPr>
            </a:lvl1pPr>
            <a:lvl2pPr marL="0" marR="0" lvl="1" indent="0" algn="r" rtl="0">
              <a:spcBef>
                <a:spcPts val="0"/>
              </a:spcBef>
              <a:buNone/>
              <a:defRPr sz="1700">
                <a:latin typeface="Roboto Condensed"/>
                <a:ea typeface="Roboto Condensed"/>
                <a:cs typeface="Roboto Condensed"/>
                <a:sym typeface="Roboto Condensed"/>
              </a:defRPr>
            </a:lvl2pPr>
            <a:lvl3pPr marL="0" marR="0" lvl="2" indent="0" algn="r" rtl="0">
              <a:spcBef>
                <a:spcPts val="0"/>
              </a:spcBef>
              <a:buNone/>
              <a:defRPr sz="1700">
                <a:latin typeface="Roboto Condensed"/>
                <a:ea typeface="Roboto Condensed"/>
                <a:cs typeface="Roboto Condensed"/>
                <a:sym typeface="Roboto Condensed"/>
              </a:defRPr>
            </a:lvl3pPr>
            <a:lvl4pPr marL="0" marR="0" lvl="3" indent="0" algn="r" rtl="0">
              <a:spcBef>
                <a:spcPts val="0"/>
              </a:spcBef>
              <a:buNone/>
              <a:defRPr sz="1700">
                <a:latin typeface="Roboto Condensed"/>
                <a:ea typeface="Roboto Condensed"/>
                <a:cs typeface="Roboto Condensed"/>
                <a:sym typeface="Roboto Condensed"/>
              </a:defRPr>
            </a:lvl4pPr>
            <a:lvl5pPr marL="0" marR="0" lvl="4" indent="0" algn="r" rtl="0">
              <a:spcBef>
                <a:spcPts val="0"/>
              </a:spcBef>
              <a:buNone/>
              <a:defRPr sz="1700">
                <a:latin typeface="Roboto Condensed"/>
                <a:ea typeface="Roboto Condensed"/>
                <a:cs typeface="Roboto Condensed"/>
                <a:sym typeface="Roboto Condensed"/>
              </a:defRPr>
            </a:lvl5pPr>
            <a:lvl6pPr marL="0" marR="0" lvl="5" indent="0" algn="r" rtl="0">
              <a:spcBef>
                <a:spcPts val="0"/>
              </a:spcBef>
              <a:buNone/>
              <a:defRPr sz="1700">
                <a:latin typeface="Roboto Condensed"/>
                <a:ea typeface="Roboto Condensed"/>
                <a:cs typeface="Roboto Condensed"/>
                <a:sym typeface="Roboto Condensed"/>
              </a:defRPr>
            </a:lvl6pPr>
            <a:lvl7pPr marL="0" marR="0" lvl="6" indent="0" algn="r" rtl="0">
              <a:spcBef>
                <a:spcPts val="0"/>
              </a:spcBef>
              <a:buNone/>
              <a:defRPr sz="1700">
                <a:latin typeface="Roboto Condensed"/>
                <a:ea typeface="Roboto Condensed"/>
                <a:cs typeface="Roboto Condensed"/>
                <a:sym typeface="Roboto Condensed"/>
              </a:defRPr>
            </a:lvl7pPr>
            <a:lvl8pPr marL="0" marR="0" lvl="7" indent="0" algn="r" rtl="0">
              <a:spcBef>
                <a:spcPts val="0"/>
              </a:spcBef>
              <a:buNone/>
              <a:defRPr sz="1700">
                <a:latin typeface="Roboto Condensed"/>
                <a:ea typeface="Roboto Condensed"/>
                <a:cs typeface="Roboto Condensed"/>
                <a:sym typeface="Roboto Condensed"/>
              </a:defRPr>
            </a:lvl8pPr>
            <a:lvl9pPr marL="0" marR="0" lvl="8" indent="0" algn="r" rtl="0">
              <a:spcBef>
                <a:spcPts val="0"/>
              </a:spcBef>
              <a:buNone/>
              <a:defRPr sz="1700">
                <a:latin typeface="Roboto Condensed"/>
                <a:ea typeface="Roboto Condensed"/>
                <a:cs typeface="Roboto Condensed"/>
                <a:sym typeface="Roboto Condensed"/>
              </a:defRPr>
            </a:lvl9pPr>
          </a:lstStyle>
          <a:p>
            <a:pPr marL="0" lvl="0" indent="0" algn="r" rtl="0">
              <a:spcBef>
                <a:spcPts val="0"/>
              </a:spcBef>
              <a:spcAft>
                <a:spcPts val="0"/>
              </a:spcAft>
              <a:buNone/>
            </a:pPr>
            <a:r>
              <a:rPr lang="bn"/>
              <a:t>Deep Dive Toolkit  | WASHPaLS | </a:t>
            </a:r>
            <a:fld id="{00000000-1234-1234-1234-123412341234}" type="slidenum">
              <a:rPr lang="bn">
                <a:solidFill>
                  <a:srgbClr val="888888"/>
                </a:solidFill>
              </a:rPr>
              <a:t>‹#›</a:t>
            </a:fld>
            <a:endParaRPr>
              <a:solidFill>
                <a:srgbClr val="888888"/>
              </a:solidFill>
            </a:endParaRPr>
          </a:p>
        </p:txBody>
      </p:sp>
      <p:cxnSp>
        <p:nvCxnSpPr>
          <p:cNvPr id="21" name="Google Shape;21;p3"/>
          <p:cNvCxnSpPr/>
          <p:nvPr/>
        </p:nvCxnSpPr>
        <p:spPr>
          <a:xfrm>
            <a:off x="839490" y="535128"/>
            <a:ext cx="9020400" cy="0"/>
          </a:xfrm>
          <a:prstGeom prst="straightConnector1">
            <a:avLst/>
          </a:prstGeom>
          <a:noFill/>
          <a:ln w="9525" cap="flat" cmpd="sng">
            <a:solidFill>
              <a:srgbClr val="434343"/>
            </a:solidFill>
            <a:prstDash val="solid"/>
            <a:round/>
            <a:headEnd type="none" w="med" len="med"/>
            <a:tailEnd type="none" w="med" len="med"/>
          </a:ln>
        </p:spPr>
      </p:cxnSp>
      <p:sp>
        <p:nvSpPr>
          <p:cNvPr id="22" name="Google Shape;22;p3"/>
          <p:cNvSpPr/>
          <p:nvPr/>
        </p:nvSpPr>
        <p:spPr>
          <a:xfrm>
            <a:off x="737150" y="1681808"/>
            <a:ext cx="9375300" cy="5192100"/>
          </a:xfrm>
          <a:prstGeom prst="rect">
            <a:avLst/>
          </a:prstGeom>
          <a:solidFill>
            <a:srgbClr val="F3F3F3"/>
          </a:solidFill>
          <a:ln>
            <a:noFill/>
          </a:ln>
        </p:spPr>
        <p:txBody>
          <a:bodyPr spcFirstLastPara="1" wrap="square" lIns="130700" tIns="130700" rIns="130700" bIns="130700" anchor="ctr" anchorCtr="0">
            <a:noAutofit/>
          </a:bodyPr>
          <a:lstStyle/>
          <a:p>
            <a:pPr marL="0" lvl="0" indent="0" algn="l" rtl="0">
              <a:spcBef>
                <a:spcPts val="0"/>
              </a:spcBef>
              <a:spcAft>
                <a:spcPts val="0"/>
              </a:spcAft>
              <a:buNone/>
            </a:pPr>
            <a:endParaRPr/>
          </a:p>
        </p:txBody>
      </p:sp>
      <p:cxnSp>
        <p:nvCxnSpPr>
          <p:cNvPr id="23" name="Google Shape;23;p3"/>
          <p:cNvCxnSpPr/>
          <p:nvPr/>
        </p:nvCxnSpPr>
        <p:spPr>
          <a:xfrm rot="10800000" flipH="1">
            <a:off x="722949" y="6895109"/>
            <a:ext cx="9363000" cy="3600"/>
          </a:xfrm>
          <a:prstGeom prst="straightConnector1">
            <a:avLst/>
          </a:prstGeom>
          <a:noFill/>
          <a:ln w="38100" cap="flat" cmpd="sng">
            <a:solidFill>
              <a:srgbClr val="50505F"/>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24"/>
        <p:cNvGrpSpPr/>
        <p:nvPr/>
      </p:nvGrpSpPr>
      <p:grpSpPr>
        <a:xfrm>
          <a:off x="0" y="0"/>
          <a:ext cx="0" cy="0"/>
          <a:chOff x="0" y="0"/>
          <a:chExt cx="0" cy="0"/>
        </a:xfrm>
      </p:grpSpPr>
      <p:pic>
        <p:nvPicPr>
          <p:cNvPr id="25" name="Google Shape;25;p4"/>
          <p:cNvPicPr preferRelativeResize="0"/>
          <p:nvPr/>
        </p:nvPicPr>
        <p:blipFill>
          <a:blip r:embed="rId2">
            <a:alphaModFix/>
          </a:blip>
          <a:stretch>
            <a:fillRect/>
          </a:stretch>
        </p:blipFill>
        <p:spPr>
          <a:xfrm>
            <a:off x="-85841" y="2848894"/>
            <a:ext cx="1817533" cy="909036"/>
          </a:xfrm>
          <a:prstGeom prst="rect">
            <a:avLst/>
          </a:prstGeom>
          <a:noFill/>
          <a:ln>
            <a:noFill/>
          </a:ln>
        </p:spPr>
      </p:pic>
      <p:sp>
        <p:nvSpPr>
          <p:cNvPr id="26" name="Google Shape;26;p4"/>
          <p:cNvSpPr txBox="1"/>
          <p:nvPr/>
        </p:nvSpPr>
        <p:spPr>
          <a:xfrm>
            <a:off x="3075765" y="7174541"/>
            <a:ext cx="10776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lt1"/>
                </a:solidFill>
                <a:latin typeface="Roboto Slab"/>
                <a:ea typeface="Roboto Slab"/>
                <a:cs typeface="Roboto Slab"/>
                <a:sym typeface="Roboto Slab"/>
              </a:rPr>
              <a:t>PARA</a:t>
            </a:r>
            <a:endParaRPr sz="2100" b="1">
              <a:solidFill>
                <a:schemeClr val="lt1"/>
              </a:solidFill>
              <a:latin typeface="Roboto Slab"/>
              <a:ea typeface="Roboto Slab"/>
              <a:cs typeface="Roboto Slab"/>
              <a:sym typeface="Roboto Slab"/>
            </a:endParaRPr>
          </a:p>
          <a:p>
            <a:pPr marL="0" lvl="0" indent="0" algn="ctr" rtl="0">
              <a:spcBef>
                <a:spcPts val="0"/>
              </a:spcBef>
              <a:spcAft>
                <a:spcPts val="0"/>
              </a:spcAft>
              <a:buNone/>
            </a:pPr>
            <a:endParaRPr sz="2100" b="1">
              <a:solidFill>
                <a:schemeClr val="lt1"/>
              </a:solidFill>
              <a:latin typeface="Roboto Slab"/>
              <a:ea typeface="Roboto Slab"/>
              <a:cs typeface="Roboto Slab"/>
              <a:sym typeface="Roboto Slab"/>
            </a:endParaRPr>
          </a:p>
        </p:txBody>
      </p:sp>
      <p:sp>
        <p:nvSpPr>
          <p:cNvPr id="27" name="Google Shape;27;p4"/>
          <p:cNvSpPr txBox="1"/>
          <p:nvPr/>
        </p:nvSpPr>
        <p:spPr>
          <a:xfrm>
            <a:off x="1131626" y="7174541"/>
            <a:ext cx="18198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dk2"/>
                </a:solidFill>
                <a:latin typeface="Roboto Slab"/>
                <a:ea typeface="Roboto Slab"/>
                <a:cs typeface="Roboto Slab"/>
                <a:sym typeface="Roboto Slab"/>
              </a:rPr>
              <a:t>UNION</a:t>
            </a:r>
            <a:endParaRPr sz="2100" b="1">
              <a:solidFill>
                <a:schemeClr val="accent5"/>
              </a:solidFill>
              <a:latin typeface="Roboto Slab"/>
              <a:ea typeface="Roboto Slab"/>
              <a:cs typeface="Roboto Slab"/>
              <a:sym typeface="Roboto Slab"/>
            </a:endParaRPr>
          </a:p>
        </p:txBody>
      </p:sp>
      <p:sp>
        <p:nvSpPr>
          <p:cNvPr id="28" name="Google Shape;28;p4"/>
          <p:cNvSpPr txBox="1"/>
          <p:nvPr/>
        </p:nvSpPr>
        <p:spPr>
          <a:xfrm>
            <a:off x="-85841" y="7174541"/>
            <a:ext cx="1282200" cy="261900"/>
          </a:xfrm>
          <a:prstGeom prst="rect">
            <a:avLst/>
          </a:prstGeom>
          <a:noFill/>
          <a:ln>
            <a:noFill/>
          </a:ln>
        </p:spPr>
        <p:txBody>
          <a:bodyPr spcFirstLastPara="1" wrap="square" lIns="130700" tIns="130700" rIns="130700" bIns="130700" anchor="t" anchorCtr="0">
            <a:noAutofit/>
          </a:bodyPr>
          <a:lstStyle/>
          <a:p>
            <a:pPr marL="0" lvl="0" indent="0" algn="ctr" rtl="0">
              <a:spcBef>
                <a:spcPts val="0"/>
              </a:spcBef>
              <a:spcAft>
                <a:spcPts val="0"/>
              </a:spcAft>
              <a:buNone/>
            </a:pPr>
            <a:r>
              <a:rPr lang="bn" sz="2100" b="1">
                <a:solidFill>
                  <a:schemeClr val="lt1"/>
                </a:solidFill>
                <a:latin typeface="Roboto Slab"/>
                <a:ea typeface="Roboto Slab"/>
                <a:cs typeface="Roboto Slab"/>
                <a:sym typeface="Roboto Slab"/>
              </a:rPr>
              <a:t>UPAZILLA</a:t>
            </a:r>
            <a:endParaRPr sz="2100" b="1">
              <a:solidFill>
                <a:schemeClr val="lt1"/>
              </a:solidFill>
              <a:latin typeface="Roboto Slab"/>
              <a:ea typeface="Roboto Slab"/>
              <a:cs typeface="Roboto Slab"/>
              <a:sym typeface="Roboto Slab"/>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03928" y="819365"/>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31" name="Google Shape;31;p5"/>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6"/>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34" name="Google Shape;34;p6"/>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35" name="Google Shape;35;p6"/>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a:solidFill>
                  <a:srgbClr val="888888"/>
                </a:solidFill>
                <a:latin typeface="Calibri"/>
                <a:ea typeface="Calibri"/>
                <a:cs typeface="Calibri"/>
                <a:sym typeface="Calibri"/>
              </a:defRPr>
            </a:lvl1pPr>
            <a:lvl2pPr marL="0" marR="0" lvl="1" indent="0" algn="r" rtl="0">
              <a:spcBef>
                <a:spcPts val="0"/>
              </a:spcBef>
              <a:buNone/>
              <a:defRPr sz="2100">
                <a:solidFill>
                  <a:srgbClr val="888888"/>
                </a:solidFill>
                <a:latin typeface="Calibri"/>
                <a:ea typeface="Calibri"/>
                <a:cs typeface="Calibri"/>
                <a:sym typeface="Calibri"/>
              </a:defRPr>
            </a:lvl2pPr>
            <a:lvl3pPr marL="0" marR="0" lvl="2" indent="0" algn="r" rtl="0">
              <a:spcBef>
                <a:spcPts val="0"/>
              </a:spcBef>
              <a:buNone/>
              <a:defRPr sz="2100">
                <a:solidFill>
                  <a:srgbClr val="888888"/>
                </a:solidFill>
                <a:latin typeface="Calibri"/>
                <a:ea typeface="Calibri"/>
                <a:cs typeface="Calibri"/>
                <a:sym typeface="Calibri"/>
              </a:defRPr>
            </a:lvl3pPr>
            <a:lvl4pPr marL="0" marR="0" lvl="3" indent="0" algn="r" rtl="0">
              <a:spcBef>
                <a:spcPts val="0"/>
              </a:spcBef>
              <a:buNone/>
              <a:defRPr sz="2100">
                <a:solidFill>
                  <a:srgbClr val="888888"/>
                </a:solidFill>
                <a:latin typeface="Calibri"/>
                <a:ea typeface="Calibri"/>
                <a:cs typeface="Calibri"/>
                <a:sym typeface="Calibri"/>
              </a:defRPr>
            </a:lvl4pPr>
            <a:lvl5pPr marL="0" marR="0" lvl="4" indent="0" algn="r" rtl="0">
              <a:spcBef>
                <a:spcPts val="0"/>
              </a:spcBef>
              <a:buNone/>
              <a:defRPr sz="2100">
                <a:solidFill>
                  <a:srgbClr val="888888"/>
                </a:solidFill>
                <a:latin typeface="Calibri"/>
                <a:ea typeface="Calibri"/>
                <a:cs typeface="Calibri"/>
                <a:sym typeface="Calibri"/>
              </a:defRPr>
            </a:lvl5pPr>
            <a:lvl6pPr marL="0" marR="0" lvl="5" indent="0" algn="r" rtl="0">
              <a:spcBef>
                <a:spcPts val="0"/>
              </a:spcBef>
              <a:buNone/>
              <a:defRPr sz="2100">
                <a:solidFill>
                  <a:srgbClr val="888888"/>
                </a:solidFill>
                <a:latin typeface="Calibri"/>
                <a:ea typeface="Calibri"/>
                <a:cs typeface="Calibri"/>
                <a:sym typeface="Calibri"/>
              </a:defRPr>
            </a:lvl6pPr>
            <a:lvl7pPr marL="0" marR="0" lvl="6" indent="0" algn="r" rtl="0">
              <a:spcBef>
                <a:spcPts val="0"/>
              </a:spcBef>
              <a:buNone/>
              <a:defRPr sz="2100">
                <a:solidFill>
                  <a:srgbClr val="888888"/>
                </a:solidFill>
                <a:latin typeface="Calibri"/>
                <a:ea typeface="Calibri"/>
                <a:cs typeface="Calibri"/>
                <a:sym typeface="Calibri"/>
              </a:defRPr>
            </a:lvl7pPr>
            <a:lvl8pPr marL="0" marR="0" lvl="7" indent="0" algn="r" rtl="0">
              <a:spcBef>
                <a:spcPts val="0"/>
              </a:spcBef>
              <a:buNone/>
              <a:defRPr sz="2100">
                <a:solidFill>
                  <a:srgbClr val="888888"/>
                </a:solidFill>
                <a:latin typeface="Calibri"/>
                <a:ea typeface="Calibri"/>
                <a:cs typeface="Calibri"/>
                <a:sym typeface="Calibri"/>
              </a:defRPr>
            </a:lvl8pPr>
            <a:lvl9pPr marL="0" marR="0" lvl="8" indent="0" algn="r" rtl="0">
              <a:spcBef>
                <a:spcPts val="0"/>
              </a:spcBef>
              <a:buNone/>
              <a:defRPr sz="21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11028" y="704168"/>
            <a:ext cx="9227700" cy="8085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6200"/>
              <a:buFont typeface="Roboto Slab"/>
              <a:buNone/>
              <a:defRPr sz="6200" i="0" u="none" strike="noStrike" cap="none">
                <a:solidFill>
                  <a:schemeClr val="accent5"/>
                </a:solidFill>
                <a:latin typeface="Roboto Slab"/>
                <a:ea typeface="Roboto Slab"/>
                <a:cs typeface="Roboto Slab"/>
                <a:sym typeface="Roboto Slab"/>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38" name="Google Shape;38;p7"/>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361950" algn="l" rtl="0">
              <a:lnSpc>
                <a:spcPct val="115000"/>
              </a:lnSpc>
              <a:spcBef>
                <a:spcPts val="17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1pPr>
            <a:lvl2pPr marL="914400" marR="0" lvl="1"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2pPr>
            <a:lvl3pPr marL="1371600" marR="0" lvl="2"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3pPr>
            <a:lvl4pPr marL="1828800" marR="0" lvl="3"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4pPr>
            <a:lvl5pPr marL="2286000" marR="0" lvl="4"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5pPr>
            <a:lvl6pPr marL="2743200" marR="0" lvl="5"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6pPr>
            <a:lvl7pPr marL="3200400" marR="0" lvl="6"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7pPr>
            <a:lvl8pPr marL="3657600" marR="0" lvl="7"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8pPr>
            <a:lvl9pPr marL="4114800" marR="0" lvl="8" indent="-361950" algn="l" rtl="0">
              <a:lnSpc>
                <a:spcPct val="115000"/>
              </a:lnSpc>
              <a:spcBef>
                <a:spcPts val="900"/>
              </a:spcBef>
              <a:spcAft>
                <a:spcPts val="0"/>
              </a:spcAft>
              <a:buClr>
                <a:srgbClr val="434343"/>
              </a:buClr>
              <a:buSzPts val="2100"/>
              <a:buFont typeface="Libre Baskerville"/>
              <a:buChar char="•"/>
              <a:defRPr sz="2100" i="0" u="none" strike="noStrike" cap="none">
                <a:solidFill>
                  <a:srgbClr val="434343"/>
                </a:solidFill>
                <a:latin typeface="Libre Baskerville"/>
                <a:ea typeface="Libre Baskerville"/>
                <a:cs typeface="Libre Baskerville"/>
                <a:sym typeface="Libre Baskerville"/>
              </a:defRPr>
            </a:lvl9pPr>
          </a:lstStyle>
          <a:p>
            <a:endParaRPr/>
          </a:p>
        </p:txBody>
      </p:sp>
      <p:sp>
        <p:nvSpPr>
          <p:cNvPr id="39" name="Google Shape;39;p7"/>
          <p:cNvSpPr txBox="1">
            <a:spLocks noGrp="1"/>
          </p:cNvSpPr>
          <p:nvPr>
            <p:ph type="sldNum" idx="12"/>
          </p:nvPr>
        </p:nvSpPr>
        <p:spPr>
          <a:xfrm>
            <a:off x="7579628" y="132497"/>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1700">
                <a:latin typeface="Roboto Condensed"/>
                <a:ea typeface="Roboto Condensed"/>
                <a:cs typeface="Roboto Condensed"/>
                <a:sym typeface="Roboto Condensed"/>
              </a:defRPr>
            </a:lvl1pPr>
            <a:lvl2pPr marL="0" marR="0" lvl="1" indent="0" algn="r" rtl="0">
              <a:spcBef>
                <a:spcPts val="0"/>
              </a:spcBef>
              <a:buNone/>
              <a:defRPr sz="1700">
                <a:latin typeface="Roboto Condensed"/>
                <a:ea typeface="Roboto Condensed"/>
                <a:cs typeface="Roboto Condensed"/>
                <a:sym typeface="Roboto Condensed"/>
              </a:defRPr>
            </a:lvl2pPr>
            <a:lvl3pPr marL="0" marR="0" lvl="2" indent="0" algn="r" rtl="0">
              <a:spcBef>
                <a:spcPts val="0"/>
              </a:spcBef>
              <a:buNone/>
              <a:defRPr sz="1700">
                <a:latin typeface="Roboto Condensed"/>
                <a:ea typeface="Roboto Condensed"/>
                <a:cs typeface="Roboto Condensed"/>
                <a:sym typeface="Roboto Condensed"/>
              </a:defRPr>
            </a:lvl3pPr>
            <a:lvl4pPr marL="0" marR="0" lvl="3" indent="0" algn="r" rtl="0">
              <a:spcBef>
                <a:spcPts val="0"/>
              </a:spcBef>
              <a:buNone/>
              <a:defRPr sz="1700">
                <a:latin typeface="Roboto Condensed"/>
                <a:ea typeface="Roboto Condensed"/>
                <a:cs typeface="Roboto Condensed"/>
                <a:sym typeface="Roboto Condensed"/>
              </a:defRPr>
            </a:lvl4pPr>
            <a:lvl5pPr marL="0" marR="0" lvl="4" indent="0" algn="r" rtl="0">
              <a:spcBef>
                <a:spcPts val="0"/>
              </a:spcBef>
              <a:buNone/>
              <a:defRPr sz="1700">
                <a:latin typeface="Roboto Condensed"/>
                <a:ea typeface="Roboto Condensed"/>
                <a:cs typeface="Roboto Condensed"/>
                <a:sym typeface="Roboto Condensed"/>
              </a:defRPr>
            </a:lvl5pPr>
            <a:lvl6pPr marL="0" marR="0" lvl="5" indent="0" algn="r" rtl="0">
              <a:spcBef>
                <a:spcPts val="0"/>
              </a:spcBef>
              <a:buNone/>
              <a:defRPr sz="1700">
                <a:latin typeface="Roboto Condensed"/>
                <a:ea typeface="Roboto Condensed"/>
                <a:cs typeface="Roboto Condensed"/>
                <a:sym typeface="Roboto Condensed"/>
              </a:defRPr>
            </a:lvl6pPr>
            <a:lvl7pPr marL="0" marR="0" lvl="6" indent="0" algn="r" rtl="0">
              <a:spcBef>
                <a:spcPts val="0"/>
              </a:spcBef>
              <a:buNone/>
              <a:defRPr sz="1700">
                <a:latin typeface="Roboto Condensed"/>
                <a:ea typeface="Roboto Condensed"/>
                <a:cs typeface="Roboto Condensed"/>
                <a:sym typeface="Roboto Condensed"/>
              </a:defRPr>
            </a:lvl7pPr>
            <a:lvl8pPr marL="0" marR="0" lvl="7" indent="0" algn="r" rtl="0">
              <a:spcBef>
                <a:spcPts val="0"/>
              </a:spcBef>
              <a:buNone/>
              <a:defRPr sz="1700">
                <a:latin typeface="Roboto Condensed"/>
                <a:ea typeface="Roboto Condensed"/>
                <a:cs typeface="Roboto Condensed"/>
                <a:sym typeface="Roboto Condensed"/>
              </a:defRPr>
            </a:lvl8pPr>
            <a:lvl9pPr marL="0" marR="0" lvl="8" indent="0" algn="r" rtl="0">
              <a:spcBef>
                <a:spcPts val="0"/>
              </a:spcBef>
              <a:buNone/>
              <a:defRPr sz="1700">
                <a:latin typeface="Roboto Condensed"/>
                <a:ea typeface="Roboto Condensed"/>
                <a:cs typeface="Roboto Condensed"/>
                <a:sym typeface="Roboto Condensed"/>
              </a:defRPr>
            </a:lvl9pPr>
          </a:lstStyle>
          <a:p>
            <a:pPr marL="0" lvl="0" indent="0" algn="r" rtl="0">
              <a:spcBef>
                <a:spcPts val="0"/>
              </a:spcBef>
              <a:spcAft>
                <a:spcPts val="0"/>
              </a:spcAft>
              <a:buNone/>
            </a:pPr>
            <a:r>
              <a:rPr lang="bn"/>
              <a:t>Deep Dive Toolkit  | SAPLING  | </a:t>
            </a:r>
            <a:fld id="{00000000-1234-1234-1234-123412341234}" type="slidenum">
              <a:rPr lang="bn">
                <a:solidFill>
                  <a:srgbClr val="888888"/>
                </a:solidFill>
              </a:rPr>
              <a:t>‹#›</a:t>
            </a:fld>
            <a:endParaRPr>
              <a:solidFill>
                <a:srgbClr val="888888"/>
              </a:solidFill>
            </a:endParaRPr>
          </a:p>
        </p:txBody>
      </p:sp>
      <p:cxnSp>
        <p:nvCxnSpPr>
          <p:cNvPr id="40" name="Google Shape;40;p7"/>
          <p:cNvCxnSpPr/>
          <p:nvPr/>
        </p:nvCxnSpPr>
        <p:spPr>
          <a:xfrm>
            <a:off x="839490" y="535128"/>
            <a:ext cx="9020400" cy="0"/>
          </a:xfrm>
          <a:prstGeom prst="straightConnector1">
            <a:avLst/>
          </a:prstGeom>
          <a:noFill/>
          <a:ln w="9525" cap="flat" cmpd="sng">
            <a:solidFill>
              <a:srgbClr val="434343"/>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7"/>
        <p:cNvGrpSpPr/>
        <p:nvPr/>
      </p:nvGrpSpPr>
      <p:grpSpPr>
        <a:xfrm>
          <a:off x="0" y="0"/>
          <a:ext cx="0" cy="0"/>
          <a:chOff x="0" y="0"/>
          <a:chExt cx="0" cy="0"/>
        </a:xfrm>
      </p:grpSpPr>
      <p:sp>
        <p:nvSpPr>
          <p:cNvPr id="48" name="Google Shape;48;p9"/>
          <p:cNvSpPr txBox="1">
            <a:spLocks noGrp="1"/>
          </p:cNvSpPr>
          <p:nvPr>
            <p:ph type="ctrTitle"/>
          </p:nvPr>
        </p:nvSpPr>
        <p:spPr>
          <a:xfrm>
            <a:off x="1059068" y="1818484"/>
            <a:ext cx="7708200" cy="2993400"/>
          </a:xfrm>
          <a:prstGeom prst="rect">
            <a:avLst/>
          </a:prstGeom>
          <a:noFill/>
          <a:ln>
            <a:noFill/>
          </a:ln>
        </p:spPr>
        <p:txBody>
          <a:bodyPr spcFirstLastPara="1" wrap="square" lIns="170400" tIns="170400" rIns="170400" bIns="170400" anchor="ctr" anchorCtr="0">
            <a:noAutofit/>
          </a:bodyPr>
          <a:lstStyle>
            <a:lvl1pPr marR="0" lvl="0" rtl="0">
              <a:lnSpc>
                <a:spcPct val="90000"/>
              </a:lnSpc>
              <a:spcBef>
                <a:spcPts val="0"/>
              </a:spcBef>
              <a:spcAft>
                <a:spcPts val="0"/>
              </a:spcAft>
              <a:buClr>
                <a:schemeClr val="accent5"/>
              </a:buClr>
              <a:buSzPts val="8300"/>
              <a:buFont typeface="Roboto"/>
              <a:buNone/>
              <a:defRPr sz="8300" b="1" i="0" u="none" strike="noStrike" cap="none">
                <a:solidFill>
                  <a:schemeClr val="accent5"/>
                </a:solidFill>
                <a:latin typeface="Roboto"/>
                <a:ea typeface="Roboto"/>
                <a:cs typeface="Roboto"/>
                <a:sym typeface="Roboto"/>
              </a:defRPr>
            </a:lvl1pPr>
            <a:lvl2pPr lvl="1" rtl="0">
              <a:spcBef>
                <a:spcPts val="0"/>
              </a:spcBef>
              <a:spcAft>
                <a:spcPts val="0"/>
              </a:spcAft>
              <a:buSzPts val="3100"/>
              <a:buFont typeface="Roboto"/>
              <a:buNone/>
              <a:defRPr sz="4200">
                <a:latin typeface="Roboto"/>
                <a:ea typeface="Roboto"/>
                <a:cs typeface="Roboto"/>
                <a:sym typeface="Roboto"/>
              </a:defRPr>
            </a:lvl2pPr>
            <a:lvl3pPr lvl="2" rtl="0">
              <a:spcBef>
                <a:spcPts val="0"/>
              </a:spcBef>
              <a:spcAft>
                <a:spcPts val="0"/>
              </a:spcAft>
              <a:buSzPts val="3100"/>
              <a:buFont typeface="Roboto"/>
              <a:buNone/>
              <a:defRPr sz="4200">
                <a:latin typeface="Roboto"/>
                <a:ea typeface="Roboto"/>
                <a:cs typeface="Roboto"/>
                <a:sym typeface="Roboto"/>
              </a:defRPr>
            </a:lvl3pPr>
            <a:lvl4pPr lvl="3" rtl="0">
              <a:spcBef>
                <a:spcPts val="0"/>
              </a:spcBef>
              <a:spcAft>
                <a:spcPts val="0"/>
              </a:spcAft>
              <a:buSzPts val="3100"/>
              <a:buFont typeface="Roboto"/>
              <a:buNone/>
              <a:defRPr sz="4200">
                <a:latin typeface="Roboto"/>
                <a:ea typeface="Roboto"/>
                <a:cs typeface="Roboto"/>
                <a:sym typeface="Roboto"/>
              </a:defRPr>
            </a:lvl4pPr>
            <a:lvl5pPr lvl="4" rtl="0">
              <a:spcBef>
                <a:spcPts val="0"/>
              </a:spcBef>
              <a:spcAft>
                <a:spcPts val="0"/>
              </a:spcAft>
              <a:buSzPts val="3100"/>
              <a:buFont typeface="Roboto"/>
              <a:buNone/>
              <a:defRPr sz="4200">
                <a:latin typeface="Roboto"/>
                <a:ea typeface="Roboto"/>
                <a:cs typeface="Roboto"/>
                <a:sym typeface="Roboto"/>
              </a:defRPr>
            </a:lvl5pPr>
            <a:lvl6pPr lvl="5" rtl="0">
              <a:spcBef>
                <a:spcPts val="0"/>
              </a:spcBef>
              <a:spcAft>
                <a:spcPts val="0"/>
              </a:spcAft>
              <a:buSzPts val="3100"/>
              <a:buFont typeface="Roboto"/>
              <a:buNone/>
              <a:defRPr sz="4200">
                <a:latin typeface="Roboto"/>
                <a:ea typeface="Roboto"/>
                <a:cs typeface="Roboto"/>
                <a:sym typeface="Roboto"/>
              </a:defRPr>
            </a:lvl6pPr>
            <a:lvl7pPr lvl="6" rtl="0">
              <a:spcBef>
                <a:spcPts val="0"/>
              </a:spcBef>
              <a:spcAft>
                <a:spcPts val="0"/>
              </a:spcAft>
              <a:buSzPts val="3100"/>
              <a:buFont typeface="Roboto"/>
              <a:buNone/>
              <a:defRPr sz="4200">
                <a:latin typeface="Roboto"/>
                <a:ea typeface="Roboto"/>
                <a:cs typeface="Roboto"/>
                <a:sym typeface="Roboto"/>
              </a:defRPr>
            </a:lvl7pPr>
            <a:lvl8pPr lvl="7" rtl="0">
              <a:spcBef>
                <a:spcPts val="0"/>
              </a:spcBef>
              <a:spcAft>
                <a:spcPts val="0"/>
              </a:spcAft>
              <a:buSzPts val="3100"/>
              <a:buFont typeface="Roboto"/>
              <a:buNone/>
              <a:defRPr sz="4200">
                <a:latin typeface="Roboto"/>
                <a:ea typeface="Roboto"/>
                <a:cs typeface="Roboto"/>
                <a:sym typeface="Roboto"/>
              </a:defRPr>
            </a:lvl8pPr>
            <a:lvl9pPr lvl="8" rtl="0">
              <a:spcBef>
                <a:spcPts val="0"/>
              </a:spcBef>
              <a:spcAft>
                <a:spcPts val="0"/>
              </a:spcAft>
              <a:buSzPts val="3100"/>
              <a:buFont typeface="Roboto"/>
              <a:buNone/>
              <a:defRPr sz="4200">
                <a:latin typeface="Roboto"/>
                <a:ea typeface="Roboto"/>
                <a:cs typeface="Roboto"/>
                <a:sym typeface="Robot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49"/>
        <p:cNvGrpSpPr/>
        <p:nvPr/>
      </p:nvGrpSpPr>
      <p:grpSpPr>
        <a:xfrm>
          <a:off x="0" y="0"/>
          <a:ext cx="0" cy="0"/>
          <a:chOff x="0" y="0"/>
          <a:chExt cx="0" cy="0"/>
        </a:xfrm>
      </p:grpSpPr>
      <p:sp>
        <p:nvSpPr>
          <p:cNvPr id="50" name="Google Shape;50;p10"/>
          <p:cNvSpPr/>
          <p:nvPr/>
        </p:nvSpPr>
        <p:spPr>
          <a:xfrm>
            <a:off x="975207" y="1"/>
            <a:ext cx="87486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1" name="Google Shape;51;p10"/>
          <p:cNvCxnSpPr/>
          <p:nvPr/>
        </p:nvCxnSpPr>
        <p:spPr>
          <a:xfrm rot="10800000" flipH="1">
            <a:off x="975213" y="7222778"/>
            <a:ext cx="8748600" cy="3300"/>
          </a:xfrm>
          <a:prstGeom prst="straightConnector1">
            <a:avLst/>
          </a:prstGeom>
          <a:noFill/>
          <a:ln w="76200" cap="flat" cmpd="sng">
            <a:solidFill>
              <a:srgbClr val="50505F"/>
            </a:solidFill>
            <a:prstDash val="solid"/>
            <a:round/>
            <a:headEnd type="none" w="sm" len="sm"/>
            <a:tailEnd type="none" w="sm" len="sm"/>
          </a:ln>
        </p:spPr>
      </p:cxnSp>
      <p:pic>
        <p:nvPicPr>
          <p:cNvPr id="52" name="Google Shape;52;p10"/>
          <p:cNvPicPr preferRelativeResize="0"/>
          <p:nvPr/>
        </p:nvPicPr>
        <p:blipFill>
          <a:blip r:embed="rId2">
            <a:alphaModFix/>
          </a:blip>
          <a:stretch>
            <a:fillRect/>
          </a:stretch>
        </p:blipFill>
        <p:spPr>
          <a:xfrm>
            <a:off x="10046759" y="7128721"/>
            <a:ext cx="199798" cy="10574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1 3">
  <p:cSld name="OBJECT_1_3">
    <p:spTree>
      <p:nvGrpSpPr>
        <p:cNvPr id="1" name="Shape 53"/>
        <p:cNvGrpSpPr/>
        <p:nvPr/>
      </p:nvGrpSpPr>
      <p:grpSpPr>
        <a:xfrm>
          <a:off x="0" y="0"/>
          <a:ext cx="0" cy="0"/>
          <a:chOff x="0" y="0"/>
          <a:chExt cx="0" cy="0"/>
        </a:xfrm>
      </p:grpSpPr>
      <p:sp>
        <p:nvSpPr>
          <p:cNvPr id="54" name="Google Shape;54;p11"/>
          <p:cNvSpPr/>
          <p:nvPr/>
        </p:nvSpPr>
        <p:spPr>
          <a:xfrm>
            <a:off x="975207" y="1"/>
            <a:ext cx="8748600" cy="7222800"/>
          </a:xfrm>
          <a:prstGeom prst="rect">
            <a:avLst/>
          </a:prstGeom>
          <a:solidFill>
            <a:srgbClr val="F3F3F3"/>
          </a:solidFill>
          <a:ln>
            <a:noFill/>
          </a:ln>
        </p:spPr>
        <p:txBody>
          <a:bodyPr spcFirstLastPara="1" wrap="square" lIns="170400" tIns="170400" rIns="170400" bIns="170400" anchor="ctr" anchorCtr="0">
            <a:noAutofit/>
          </a:bodyPr>
          <a:lstStyle/>
          <a:p>
            <a:pPr marL="0" marR="0" lvl="0" indent="0" algn="l" rtl="0">
              <a:lnSpc>
                <a:spcPct val="100000"/>
              </a:lnSpc>
              <a:spcBef>
                <a:spcPts val="0"/>
              </a:spcBef>
              <a:spcAft>
                <a:spcPts val="0"/>
              </a:spcAft>
              <a:buClr>
                <a:srgbClr val="000000"/>
              </a:buClr>
              <a:buSzPts val="2600"/>
              <a:buFont typeface="Arial"/>
              <a:buNone/>
            </a:pPr>
            <a:endParaRPr sz="2600" b="0" i="0" u="none" strike="noStrike" cap="none">
              <a:solidFill>
                <a:srgbClr val="000000"/>
              </a:solidFill>
              <a:latin typeface="Arial"/>
              <a:ea typeface="Arial"/>
              <a:cs typeface="Arial"/>
              <a:sym typeface="Arial"/>
            </a:endParaRPr>
          </a:p>
        </p:txBody>
      </p:sp>
      <p:cxnSp>
        <p:nvCxnSpPr>
          <p:cNvPr id="55" name="Google Shape;55;p11"/>
          <p:cNvCxnSpPr/>
          <p:nvPr/>
        </p:nvCxnSpPr>
        <p:spPr>
          <a:xfrm rot="10800000" flipH="1">
            <a:off x="975213" y="7222778"/>
            <a:ext cx="8748600" cy="3300"/>
          </a:xfrm>
          <a:prstGeom prst="straightConnector1">
            <a:avLst/>
          </a:prstGeom>
          <a:noFill/>
          <a:ln w="76200" cap="flat" cmpd="sng">
            <a:solidFill>
              <a:srgbClr val="50505F"/>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35570" y="402500"/>
            <a:ext cx="9227700" cy="1460700"/>
          </a:xfrm>
          <a:prstGeom prst="rect">
            <a:avLst/>
          </a:prstGeom>
          <a:noFill/>
          <a:ln>
            <a:noFill/>
          </a:ln>
        </p:spPr>
        <p:txBody>
          <a:bodyPr spcFirstLastPara="1" wrap="square" lIns="151725" tIns="151725" rIns="151725" bIns="151725" anchor="ctr" anchorCtr="0">
            <a:noAutofit/>
          </a:bodyPr>
          <a:lstStyle>
            <a:lvl1pPr marL="0" marR="0" lvl="0" indent="0" algn="l" rtl="0">
              <a:lnSpc>
                <a:spcPct val="90000"/>
              </a:lnSpc>
              <a:spcBef>
                <a:spcPts val="0"/>
              </a:spcBef>
              <a:spcAft>
                <a:spcPts val="0"/>
              </a:spcAft>
              <a:buClr>
                <a:schemeClr val="accent5"/>
              </a:buClr>
              <a:buSzPts val="2400"/>
              <a:buFont typeface="Alfa Slab One"/>
              <a:buNone/>
              <a:defRPr sz="7300" b="0" i="0" u="none" strike="noStrike" cap="none">
                <a:solidFill>
                  <a:schemeClr val="accent5"/>
                </a:solidFill>
                <a:latin typeface="Alfa Slab One"/>
                <a:ea typeface="Alfa Slab One"/>
                <a:cs typeface="Alfa Slab One"/>
                <a:sym typeface="Alfa Slab One"/>
              </a:defRPr>
            </a:lvl1pPr>
            <a:lvl2pPr lvl="1" indent="0" rtl="0">
              <a:spcBef>
                <a:spcPts val="0"/>
              </a:spcBef>
              <a:spcAft>
                <a:spcPts val="0"/>
              </a:spcAft>
              <a:buSzPts val="2400"/>
              <a:buNone/>
              <a:defRPr sz="3100"/>
            </a:lvl2pPr>
            <a:lvl3pPr lvl="2" indent="0" rtl="0">
              <a:spcBef>
                <a:spcPts val="0"/>
              </a:spcBef>
              <a:spcAft>
                <a:spcPts val="0"/>
              </a:spcAft>
              <a:buSzPts val="2400"/>
              <a:buNone/>
              <a:defRPr sz="3100"/>
            </a:lvl3pPr>
            <a:lvl4pPr lvl="3" indent="0" rtl="0">
              <a:spcBef>
                <a:spcPts val="0"/>
              </a:spcBef>
              <a:spcAft>
                <a:spcPts val="0"/>
              </a:spcAft>
              <a:buSzPts val="2400"/>
              <a:buNone/>
              <a:defRPr sz="3100"/>
            </a:lvl4pPr>
            <a:lvl5pPr lvl="4" indent="0" rtl="0">
              <a:spcBef>
                <a:spcPts val="0"/>
              </a:spcBef>
              <a:spcAft>
                <a:spcPts val="0"/>
              </a:spcAft>
              <a:buSzPts val="2400"/>
              <a:buNone/>
              <a:defRPr sz="3100"/>
            </a:lvl5pPr>
            <a:lvl6pPr lvl="5" indent="0" rtl="0">
              <a:spcBef>
                <a:spcPts val="0"/>
              </a:spcBef>
              <a:spcAft>
                <a:spcPts val="0"/>
              </a:spcAft>
              <a:buSzPts val="2400"/>
              <a:buNone/>
              <a:defRPr sz="3100"/>
            </a:lvl6pPr>
            <a:lvl7pPr lvl="6" indent="0" rtl="0">
              <a:spcBef>
                <a:spcPts val="0"/>
              </a:spcBef>
              <a:spcAft>
                <a:spcPts val="0"/>
              </a:spcAft>
              <a:buSzPts val="2400"/>
              <a:buNone/>
              <a:defRPr sz="3100"/>
            </a:lvl7pPr>
            <a:lvl8pPr lvl="7" indent="0" rtl="0">
              <a:spcBef>
                <a:spcPts val="0"/>
              </a:spcBef>
              <a:spcAft>
                <a:spcPts val="0"/>
              </a:spcAft>
              <a:buSzPts val="2400"/>
              <a:buNone/>
              <a:defRPr sz="3100"/>
            </a:lvl8pPr>
            <a:lvl9pPr lvl="8" indent="0" rtl="0">
              <a:spcBef>
                <a:spcPts val="0"/>
              </a:spcBef>
              <a:spcAft>
                <a:spcPts val="0"/>
              </a:spcAft>
              <a:buSzPts val="2400"/>
              <a:buNone/>
              <a:defRPr sz="3100"/>
            </a:lvl9pPr>
          </a:lstStyle>
          <a:p>
            <a:endParaRPr/>
          </a:p>
        </p:txBody>
      </p:sp>
      <p:sp>
        <p:nvSpPr>
          <p:cNvPr id="7" name="Google Shape;7;p1"/>
          <p:cNvSpPr txBox="1">
            <a:spLocks noGrp="1"/>
          </p:cNvSpPr>
          <p:nvPr>
            <p:ph type="body" idx="1"/>
          </p:nvPr>
        </p:nvSpPr>
        <p:spPr>
          <a:xfrm>
            <a:off x="735570" y="2012500"/>
            <a:ext cx="9227700" cy="4796700"/>
          </a:xfrm>
          <a:prstGeom prst="rect">
            <a:avLst/>
          </a:prstGeom>
          <a:noFill/>
          <a:ln>
            <a:noFill/>
          </a:ln>
        </p:spPr>
        <p:txBody>
          <a:bodyPr spcFirstLastPara="1" wrap="square" lIns="151725" tIns="151725" rIns="151725" bIns="151725" anchor="t" anchorCtr="0">
            <a:noAutofit/>
          </a:bodyPr>
          <a:lstStyle>
            <a:lvl1pPr marL="457200" marR="0" lvl="0" indent="-527050" algn="l" rtl="0">
              <a:lnSpc>
                <a:spcPct val="90000"/>
              </a:lnSpc>
              <a:spcBef>
                <a:spcPts val="1700"/>
              </a:spcBef>
              <a:spcAft>
                <a:spcPts val="0"/>
              </a:spcAft>
              <a:buClr>
                <a:schemeClr val="dk1"/>
              </a:buClr>
              <a:buSzPts val="4700"/>
              <a:buFont typeface="Arial"/>
              <a:buChar char="•"/>
              <a:defRPr sz="4700" b="0" i="0" u="none" strike="noStrike" cap="none">
                <a:solidFill>
                  <a:schemeClr val="dk1"/>
                </a:solidFill>
                <a:latin typeface="Roboto"/>
                <a:ea typeface="Roboto"/>
                <a:cs typeface="Roboto"/>
                <a:sym typeface="Roboto"/>
              </a:defRPr>
            </a:lvl1pPr>
            <a:lvl2pPr marL="914400" marR="0" lvl="1" indent="-482600" algn="l" rtl="0">
              <a:lnSpc>
                <a:spcPct val="90000"/>
              </a:lnSpc>
              <a:spcBef>
                <a:spcPts val="900"/>
              </a:spcBef>
              <a:spcAft>
                <a:spcPts val="0"/>
              </a:spcAft>
              <a:buClr>
                <a:schemeClr val="dk1"/>
              </a:buClr>
              <a:buSzPts val="4000"/>
              <a:buFont typeface="Arial"/>
              <a:buChar char="•"/>
              <a:defRPr sz="4000" b="0" i="0" u="none" strike="noStrike" cap="none">
                <a:solidFill>
                  <a:schemeClr val="dk1"/>
                </a:solidFill>
                <a:latin typeface="Roboto"/>
                <a:ea typeface="Roboto"/>
                <a:cs typeface="Roboto"/>
                <a:sym typeface="Roboto"/>
              </a:defRPr>
            </a:lvl2pPr>
            <a:lvl3pPr marL="1371600" marR="0" lvl="2" indent="-438150" algn="l" rtl="0">
              <a:lnSpc>
                <a:spcPct val="90000"/>
              </a:lnSpc>
              <a:spcBef>
                <a:spcPts val="900"/>
              </a:spcBef>
              <a:spcAft>
                <a:spcPts val="0"/>
              </a:spcAft>
              <a:buClr>
                <a:schemeClr val="dk1"/>
              </a:buClr>
              <a:buSzPts val="3300"/>
              <a:buFont typeface="Arial"/>
              <a:buChar char="•"/>
              <a:defRPr sz="3300" b="0" i="0" u="none" strike="noStrike" cap="none">
                <a:solidFill>
                  <a:schemeClr val="dk1"/>
                </a:solidFill>
                <a:latin typeface="Roboto"/>
                <a:ea typeface="Roboto"/>
                <a:cs typeface="Roboto"/>
                <a:sym typeface="Roboto"/>
              </a:defRPr>
            </a:lvl3pPr>
            <a:lvl4pPr marL="1828800" marR="0" lvl="3"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Roboto"/>
                <a:ea typeface="Roboto"/>
                <a:cs typeface="Roboto"/>
                <a:sym typeface="Roboto"/>
              </a:defRPr>
            </a:lvl4pPr>
            <a:lvl5pPr marL="2286000" marR="0" lvl="4"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Roboto"/>
                <a:ea typeface="Roboto"/>
                <a:cs typeface="Roboto"/>
                <a:sym typeface="Roboto"/>
              </a:defRPr>
            </a:lvl5pPr>
            <a:lvl6pPr marL="2743200" marR="0" lvl="5"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6pPr>
            <a:lvl7pPr marL="3200400" marR="0" lvl="6"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7pPr>
            <a:lvl8pPr marL="3657600" marR="0" lvl="7"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8pPr>
            <a:lvl9pPr marL="4114800" marR="0" lvl="8" indent="-425450" algn="l" rtl="0">
              <a:lnSpc>
                <a:spcPct val="90000"/>
              </a:lnSpc>
              <a:spcBef>
                <a:spcPts val="900"/>
              </a:spcBef>
              <a:spcAft>
                <a:spcPts val="0"/>
              </a:spcAft>
              <a:buClr>
                <a:schemeClr val="dk1"/>
              </a:buClr>
              <a:buSzPts val="3100"/>
              <a:buFont typeface="Arial"/>
              <a:buChar char="•"/>
              <a:defRPr sz="31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735570" y="7007000"/>
            <a:ext cx="2407200" cy="402600"/>
          </a:xfrm>
          <a:prstGeom prst="rect">
            <a:avLst/>
          </a:prstGeom>
          <a:noFill/>
          <a:ln>
            <a:noFill/>
          </a:ln>
        </p:spPr>
        <p:txBody>
          <a:bodyPr spcFirstLastPara="1" wrap="square" lIns="151725" tIns="151725" rIns="151725" bIns="151725" anchor="ctr" anchorCtr="0">
            <a:noAutofit/>
          </a:bodyPr>
          <a:lstStyle>
            <a:lvl1pPr marL="0" marR="0" lvl="0" indent="0" algn="l"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544110" y="7007000"/>
            <a:ext cx="3611100" cy="402600"/>
          </a:xfrm>
          <a:prstGeom prst="rect">
            <a:avLst/>
          </a:prstGeom>
          <a:noFill/>
          <a:ln>
            <a:noFill/>
          </a:ln>
        </p:spPr>
        <p:txBody>
          <a:bodyPr spcFirstLastPara="1" wrap="square" lIns="151725" tIns="151725" rIns="151725" bIns="151725" anchor="ctr" anchorCtr="0">
            <a:noAutofit/>
          </a:bodyPr>
          <a:lstStyle>
            <a:lvl1pPr marL="0" marR="0" lvl="0" indent="0" algn="ctr" rtl="0">
              <a:spcBef>
                <a:spcPts val="0"/>
              </a:spcBef>
              <a:spcAft>
                <a:spcPts val="0"/>
              </a:spcAft>
              <a:buSzPts val="2400"/>
              <a:buNone/>
              <a:defRPr sz="2100" b="0" i="0" u="none" strike="noStrike" cap="none">
                <a:solidFill>
                  <a:srgbClr val="888888"/>
                </a:solidFill>
                <a:latin typeface="Calibri"/>
                <a:ea typeface="Calibri"/>
                <a:cs typeface="Calibri"/>
                <a:sym typeface="Calibri"/>
              </a:defRPr>
            </a:lvl1pPr>
            <a:lvl2pPr marL="774700" marR="0" lvl="1"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2pPr>
            <a:lvl3pPr marL="1511300" marR="0" lvl="2"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3pPr>
            <a:lvl4pPr marL="2260600" marR="0" lvl="3"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4pPr>
            <a:lvl5pPr marL="3035300" marR="0" lvl="4"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5pPr>
            <a:lvl6pPr marL="3797300" marR="0" lvl="5"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6pPr>
            <a:lvl7pPr marL="4546600" marR="0" lvl="6"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7pPr>
            <a:lvl8pPr marL="5295900" marR="0" lvl="7"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8pPr>
            <a:lvl9pPr marL="6057900" marR="0" lvl="8" indent="0" algn="l" rtl="0">
              <a:spcBef>
                <a:spcPts val="0"/>
              </a:spcBef>
              <a:spcAft>
                <a:spcPts val="0"/>
              </a:spcAft>
              <a:buSzPts val="2400"/>
              <a:buNone/>
              <a:defRPr sz="31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7556310" y="7007000"/>
            <a:ext cx="2407200" cy="402600"/>
          </a:xfrm>
          <a:prstGeom prst="rect">
            <a:avLst/>
          </a:prstGeom>
          <a:noFill/>
          <a:ln>
            <a:noFill/>
          </a:ln>
        </p:spPr>
        <p:txBody>
          <a:bodyPr spcFirstLastPara="1" wrap="square" lIns="151725" tIns="75850" rIns="151725" bIns="75850" anchor="ctr" anchorCtr="0">
            <a:noAutofit/>
          </a:bodyPr>
          <a:lstStyle>
            <a:lvl1pPr marL="0" marR="0" lvl="0" indent="0" algn="r" rtl="0">
              <a:spcBef>
                <a:spcPts val="0"/>
              </a:spcBef>
              <a:buNone/>
              <a:defRPr sz="2100" b="0" i="0" u="none" strike="noStrike" cap="none">
                <a:solidFill>
                  <a:srgbClr val="888888"/>
                </a:solidFill>
                <a:latin typeface="Calibri"/>
                <a:ea typeface="Calibri"/>
                <a:cs typeface="Calibri"/>
                <a:sym typeface="Calibri"/>
              </a:defRPr>
            </a:lvl1pPr>
            <a:lvl2pPr marL="0" marR="0" lvl="1" indent="0" algn="r" rtl="0">
              <a:spcBef>
                <a:spcPts val="0"/>
              </a:spcBef>
              <a:buNone/>
              <a:defRPr sz="2100" b="0" i="0" u="none" strike="noStrike" cap="none">
                <a:solidFill>
                  <a:srgbClr val="888888"/>
                </a:solidFill>
                <a:latin typeface="Calibri"/>
                <a:ea typeface="Calibri"/>
                <a:cs typeface="Calibri"/>
                <a:sym typeface="Calibri"/>
              </a:defRPr>
            </a:lvl2pPr>
            <a:lvl3pPr marL="0" marR="0" lvl="2" indent="0" algn="r" rtl="0">
              <a:spcBef>
                <a:spcPts val="0"/>
              </a:spcBef>
              <a:buNone/>
              <a:defRPr sz="2100" b="0" i="0" u="none" strike="noStrike" cap="none">
                <a:solidFill>
                  <a:srgbClr val="888888"/>
                </a:solidFill>
                <a:latin typeface="Calibri"/>
                <a:ea typeface="Calibri"/>
                <a:cs typeface="Calibri"/>
                <a:sym typeface="Calibri"/>
              </a:defRPr>
            </a:lvl3pPr>
            <a:lvl4pPr marL="0" marR="0" lvl="3" indent="0" algn="r" rtl="0">
              <a:spcBef>
                <a:spcPts val="0"/>
              </a:spcBef>
              <a:buNone/>
              <a:defRPr sz="2100" b="0" i="0" u="none" strike="noStrike" cap="none">
                <a:solidFill>
                  <a:srgbClr val="888888"/>
                </a:solidFill>
                <a:latin typeface="Calibri"/>
                <a:ea typeface="Calibri"/>
                <a:cs typeface="Calibri"/>
                <a:sym typeface="Calibri"/>
              </a:defRPr>
            </a:lvl4pPr>
            <a:lvl5pPr marL="0" marR="0" lvl="4" indent="0" algn="r" rtl="0">
              <a:spcBef>
                <a:spcPts val="0"/>
              </a:spcBef>
              <a:buNone/>
              <a:defRPr sz="2100" b="0" i="0" u="none" strike="noStrike" cap="none">
                <a:solidFill>
                  <a:srgbClr val="888888"/>
                </a:solidFill>
                <a:latin typeface="Calibri"/>
                <a:ea typeface="Calibri"/>
                <a:cs typeface="Calibri"/>
                <a:sym typeface="Calibri"/>
              </a:defRPr>
            </a:lvl5pPr>
            <a:lvl6pPr marL="0" marR="0" lvl="5" indent="0" algn="r" rtl="0">
              <a:spcBef>
                <a:spcPts val="0"/>
              </a:spcBef>
              <a:buNone/>
              <a:defRPr sz="2100" b="0" i="0" u="none" strike="noStrike" cap="none">
                <a:solidFill>
                  <a:srgbClr val="888888"/>
                </a:solidFill>
                <a:latin typeface="Calibri"/>
                <a:ea typeface="Calibri"/>
                <a:cs typeface="Calibri"/>
                <a:sym typeface="Calibri"/>
              </a:defRPr>
            </a:lvl6pPr>
            <a:lvl7pPr marL="0" marR="0" lvl="6" indent="0" algn="r" rtl="0">
              <a:spcBef>
                <a:spcPts val="0"/>
              </a:spcBef>
              <a:buNone/>
              <a:defRPr sz="2100" b="0" i="0" u="none" strike="noStrike" cap="none">
                <a:solidFill>
                  <a:srgbClr val="888888"/>
                </a:solidFill>
                <a:latin typeface="Calibri"/>
                <a:ea typeface="Calibri"/>
                <a:cs typeface="Calibri"/>
                <a:sym typeface="Calibri"/>
              </a:defRPr>
            </a:lvl7pPr>
            <a:lvl8pPr marL="0" marR="0" lvl="7" indent="0" algn="r" rtl="0">
              <a:spcBef>
                <a:spcPts val="0"/>
              </a:spcBef>
              <a:buNone/>
              <a:defRPr sz="2100" b="0" i="0" u="none" strike="noStrike" cap="none">
                <a:solidFill>
                  <a:srgbClr val="888888"/>
                </a:solidFill>
                <a:latin typeface="Calibri"/>
                <a:ea typeface="Calibri"/>
                <a:cs typeface="Calibri"/>
                <a:sym typeface="Calibri"/>
              </a:defRPr>
            </a:lvl8pPr>
            <a:lvl9pPr marL="0" marR="0" lvl="8" indent="0" algn="r" rtl="0">
              <a:spcBef>
                <a:spcPts val="0"/>
              </a:spcBef>
              <a:buNone/>
              <a:defRPr sz="2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735577" y="602753"/>
            <a:ext cx="9227700" cy="337200"/>
          </a:xfrm>
          <a:prstGeom prst="rect">
            <a:avLst/>
          </a:prstGeom>
          <a:noFill/>
          <a:ln>
            <a:noFill/>
          </a:ln>
        </p:spPr>
        <p:txBody>
          <a:bodyPr spcFirstLastPara="1" wrap="square" lIns="170400" tIns="170400" rIns="170400" bIns="170400" anchor="ctr" anchorCtr="0">
            <a:noAutofit/>
          </a:bodyPr>
          <a:lstStyle>
            <a:lvl1pPr marR="0" lvl="0" algn="l" rtl="0">
              <a:lnSpc>
                <a:spcPct val="90000"/>
              </a:lnSpc>
              <a:spcBef>
                <a:spcPts val="0"/>
              </a:spcBef>
              <a:spcAft>
                <a:spcPts val="0"/>
              </a:spcAft>
              <a:buClr>
                <a:schemeClr val="dk2"/>
              </a:buClr>
              <a:buSzPts val="6200"/>
              <a:buFont typeface="Roboto Slab"/>
              <a:buNone/>
              <a:defRPr sz="6200" b="1" i="0" u="none" strike="noStrike" cap="none">
                <a:solidFill>
                  <a:schemeClr val="dk2"/>
                </a:solidFill>
                <a:latin typeface="Roboto Slab"/>
                <a:ea typeface="Roboto Slab"/>
                <a:cs typeface="Roboto Slab"/>
                <a:sym typeface="Roboto Slab"/>
              </a:defRPr>
            </a:lvl1pPr>
            <a:lvl2pPr lvl="1"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2pPr>
            <a:lvl3pPr lvl="2"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3pPr>
            <a:lvl4pPr lvl="3"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4pPr>
            <a:lvl5pPr lvl="4"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5pPr>
            <a:lvl6pPr lvl="5"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6pPr>
            <a:lvl7pPr lvl="6"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7pPr>
            <a:lvl8pPr lvl="7"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8pPr>
            <a:lvl9pPr lvl="8" rtl="0">
              <a:spcBef>
                <a:spcPts val="0"/>
              </a:spcBef>
              <a:spcAft>
                <a:spcPts val="0"/>
              </a:spcAft>
              <a:buClr>
                <a:schemeClr val="dk2"/>
              </a:buClr>
              <a:buSzPts val="6200"/>
              <a:buFont typeface="Roboto Slab"/>
              <a:buNone/>
              <a:defRPr sz="6200" b="1">
                <a:solidFill>
                  <a:schemeClr val="dk2"/>
                </a:solidFill>
                <a:latin typeface="Roboto Slab"/>
                <a:ea typeface="Roboto Slab"/>
                <a:cs typeface="Roboto Slab"/>
                <a:sym typeface="Roboto Slab"/>
              </a:defRPr>
            </a:lvl9pPr>
          </a:lstStyle>
          <a:p>
            <a:endParaRPr/>
          </a:p>
        </p:txBody>
      </p:sp>
      <p:sp>
        <p:nvSpPr>
          <p:cNvPr id="43" name="Google Shape;43;p8"/>
          <p:cNvSpPr txBox="1">
            <a:spLocks noGrp="1"/>
          </p:cNvSpPr>
          <p:nvPr>
            <p:ph type="body" idx="1"/>
          </p:nvPr>
        </p:nvSpPr>
        <p:spPr>
          <a:xfrm>
            <a:off x="735571" y="2012500"/>
            <a:ext cx="9227700" cy="4796700"/>
          </a:xfrm>
          <a:prstGeom prst="rect">
            <a:avLst/>
          </a:prstGeom>
          <a:noFill/>
          <a:ln>
            <a:noFill/>
          </a:ln>
        </p:spPr>
        <p:txBody>
          <a:bodyPr spcFirstLastPara="1" wrap="square" lIns="170400" tIns="170400" rIns="170400" bIns="170400" anchor="t" anchorCtr="0">
            <a:noAutofit/>
          </a:bodyPr>
          <a:lstStyle>
            <a:lvl1pPr marL="457200" marR="0" lvl="0" indent="-622300" algn="l" rtl="0">
              <a:lnSpc>
                <a:spcPct val="90000"/>
              </a:lnSpc>
              <a:spcBef>
                <a:spcPts val="2200"/>
              </a:spcBef>
              <a:spcAft>
                <a:spcPts val="0"/>
              </a:spcAft>
              <a:buClr>
                <a:srgbClr val="434343"/>
              </a:buClr>
              <a:buSzPts val="6200"/>
              <a:buFont typeface="Arial"/>
              <a:buChar char="•"/>
              <a:defRPr sz="6200" b="0" i="0" u="none" strike="noStrike" cap="none">
                <a:solidFill>
                  <a:srgbClr val="434343"/>
                </a:solidFill>
                <a:latin typeface="Roboto"/>
                <a:ea typeface="Roboto"/>
                <a:cs typeface="Roboto"/>
                <a:sym typeface="Roboto"/>
              </a:defRPr>
            </a:lvl1pPr>
            <a:lvl2pPr marL="914400" marR="0" lvl="1" indent="-558800" algn="l" rtl="0">
              <a:lnSpc>
                <a:spcPct val="90000"/>
              </a:lnSpc>
              <a:spcBef>
                <a:spcPts val="1000"/>
              </a:spcBef>
              <a:spcAft>
                <a:spcPts val="0"/>
              </a:spcAft>
              <a:buClr>
                <a:srgbClr val="434343"/>
              </a:buClr>
              <a:buSzPts val="5200"/>
              <a:buFont typeface="Arial"/>
              <a:buChar char="•"/>
              <a:defRPr sz="5200" b="0" i="0" u="none" strike="noStrike" cap="none">
                <a:solidFill>
                  <a:srgbClr val="434343"/>
                </a:solidFill>
                <a:latin typeface="Roboto"/>
                <a:ea typeface="Roboto"/>
                <a:cs typeface="Roboto"/>
                <a:sym typeface="Roboto"/>
              </a:defRPr>
            </a:lvl2pPr>
            <a:lvl3pPr marL="1371600" marR="0" lvl="2" indent="-501650" algn="l" rtl="0">
              <a:lnSpc>
                <a:spcPct val="90000"/>
              </a:lnSpc>
              <a:spcBef>
                <a:spcPts val="1000"/>
              </a:spcBef>
              <a:spcAft>
                <a:spcPts val="0"/>
              </a:spcAft>
              <a:buClr>
                <a:srgbClr val="434343"/>
              </a:buClr>
              <a:buSzPts val="4300"/>
              <a:buFont typeface="Arial"/>
              <a:buChar char="•"/>
              <a:defRPr sz="4300" b="0" i="0" u="none" strike="noStrike" cap="none">
                <a:solidFill>
                  <a:srgbClr val="434343"/>
                </a:solidFill>
                <a:latin typeface="Roboto"/>
                <a:ea typeface="Roboto"/>
                <a:cs typeface="Roboto"/>
                <a:sym typeface="Roboto"/>
              </a:defRPr>
            </a:lvl3pPr>
            <a:lvl4pPr marL="1828800" marR="0" lvl="3"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Roboto"/>
                <a:ea typeface="Roboto"/>
                <a:cs typeface="Roboto"/>
                <a:sym typeface="Roboto"/>
              </a:defRPr>
            </a:lvl4pPr>
            <a:lvl5pPr marL="2286000" marR="0" lvl="4"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Roboto"/>
                <a:ea typeface="Roboto"/>
                <a:cs typeface="Roboto"/>
                <a:sym typeface="Roboto"/>
              </a:defRPr>
            </a:lvl5pPr>
            <a:lvl6pPr marL="2743200" marR="0" lvl="5"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6pPr>
            <a:lvl7pPr marL="3200400" marR="0" lvl="6"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7pPr>
            <a:lvl8pPr marL="3657600" marR="0" lvl="7"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8pPr>
            <a:lvl9pPr marL="4114800" marR="0" lvl="8" indent="-495300" algn="l" rtl="0">
              <a:lnSpc>
                <a:spcPct val="90000"/>
              </a:lnSpc>
              <a:spcBef>
                <a:spcPts val="1000"/>
              </a:spcBef>
              <a:spcAft>
                <a:spcPts val="0"/>
              </a:spcAft>
              <a:buClr>
                <a:srgbClr val="434343"/>
              </a:buClr>
              <a:buSzPts val="4200"/>
              <a:buFont typeface="Arial"/>
              <a:buChar char="•"/>
              <a:defRPr sz="4200" b="0" i="0" u="none" strike="noStrike" cap="none">
                <a:solidFill>
                  <a:srgbClr val="434343"/>
                </a:solidFill>
                <a:latin typeface="Calibri"/>
                <a:ea typeface="Calibri"/>
                <a:cs typeface="Calibri"/>
                <a:sym typeface="Calibri"/>
              </a:defRPr>
            </a:lvl9pPr>
          </a:lstStyle>
          <a:p>
            <a:endParaRPr/>
          </a:p>
        </p:txBody>
      </p:sp>
      <p:sp>
        <p:nvSpPr>
          <p:cNvPr id="44" name="Google Shape;44;p8"/>
          <p:cNvSpPr txBox="1">
            <a:spLocks noGrp="1"/>
          </p:cNvSpPr>
          <p:nvPr>
            <p:ph type="dt" idx="10"/>
          </p:nvPr>
        </p:nvSpPr>
        <p:spPr>
          <a:xfrm>
            <a:off x="735571" y="7007000"/>
            <a:ext cx="2407800" cy="402900"/>
          </a:xfrm>
          <a:prstGeom prst="rect">
            <a:avLst/>
          </a:prstGeom>
          <a:noFill/>
          <a:ln>
            <a:noFill/>
          </a:ln>
        </p:spPr>
        <p:txBody>
          <a:bodyPr spcFirstLastPara="1" wrap="square" lIns="170400" tIns="170400" rIns="170400" bIns="170400" anchor="ctr" anchorCtr="0">
            <a:noAutofit/>
          </a:bodyPr>
          <a:lstStyle>
            <a:lvl1pPr marR="0" lvl="0" algn="l" rtl="0">
              <a:lnSpc>
                <a:spcPct val="100000"/>
              </a:lnSpc>
              <a:spcBef>
                <a:spcPts val="0"/>
              </a:spcBef>
              <a:spcAft>
                <a:spcPts val="0"/>
              </a:spcAft>
              <a:buClr>
                <a:srgbClr val="888888"/>
              </a:buClr>
              <a:buSzPts val="3100"/>
              <a:buFont typeface="Calibri"/>
              <a:buNone/>
              <a:defRPr sz="2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9pPr>
          </a:lstStyle>
          <a:p>
            <a:endParaRPr/>
          </a:p>
        </p:txBody>
      </p:sp>
      <p:sp>
        <p:nvSpPr>
          <p:cNvPr id="45" name="Google Shape;45;p8"/>
          <p:cNvSpPr txBox="1">
            <a:spLocks noGrp="1"/>
          </p:cNvSpPr>
          <p:nvPr>
            <p:ph type="ftr" idx="11"/>
          </p:nvPr>
        </p:nvSpPr>
        <p:spPr>
          <a:xfrm>
            <a:off x="3544111" y="7007000"/>
            <a:ext cx="3610500" cy="402900"/>
          </a:xfrm>
          <a:prstGeom prst="rect">
            <a:avLst/>
          </a:prstGeom>
          <a:noFill/>
          <a:ln>
            <a:noFill/>
          </a:ln>
        </p:spPr>
        <p:txBody>
          <a:bodyPr spcFirstLastPara="1" wrap="square" lIns="170400" tIns="170400" rIns="170400" bIns="170400" anchor="ctr" anchorCtr="0">
            <a:noAutofit/>
          </a:bodyPr>
          <a:lstStyle>
            <a:lvl1pPr marR="0" lvl="0" algn="ctr" rtl="0">
              <a:lnSpc>
                <a:spcPct val="100000"/>
              </a:lnSpc>
              <a:spcBef>
                <a:spcPts val="0"/>
              </a:spcBef>
              <a:spcAft>
                <a:spcPts val="0"/>
              </a:spcAft>
              <a:buClr>
                <a:srgbClr val="888888"/>
              </a:buClr>
              <a:buSzPts val="3100"/>
              <a:buFont typeface="Calibri"/>
              <a:buNone/>
              <a:defRPr sz="2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3100"/>
              <a:buFont typeface="Calibri"/>
              <a:buNone/>
              <a:defRPr sz="4200" b="0" i="0" u="none" strike="noStrike" cap="none">
                <a:solidFill>
                  <a:schemeClr val="dk1"/>
                </a:solidFill>
                <a:latin typeface="Calibri"/>
                <a:ea typeface="Calibri"/>
                <a:cs typeface="Calibri"/>
                <a:sym typeface="Calibri"/>
              </a:defRPr>
            </a:lvl9pPr>
          </a:lstStyle>
          <a:p>
            <a:endParaRPr/>
          </a:p>
        </p:txBody>
      </p:sp>
      <p:sp>
        <p:nvSpPr>
          <p:cNvPr id="46" name="Google Shape;46;p8"/>
          <p:cNvSpPr txBox="1">
            <a:spLocks noGrp="1"/>
          </p:cNvSpPr>
          <p:nvPr>
            <p:ph type="sldNum" idx="12"/>
          </p:nvPr>
        </p:nvSpPr>
        <p:spPr>
          <a:xfrm>
            <a:off x="7556311" y="7007000"/>
            <a:ext cx="2407800" cy="402900"/>
          </a:xfrm>
          <a:prstGeom prst="rect">
            <a:avLst/>
          </a:prstGeom>
          <a:noFill/>
          <a:ln>
            <a:noFill/>
          </a:ln>
        </p:spPr>
        <p:txBody>
          <a:bodyPr spcFirstLastPara="1" wrap="square" lIns="197825" tIns="98875" rIns="197825" bIns="98875" anchor="ctr" anchorCtr="0">
            <a:noAutofit/>
          </a:bodyPr>
          <a:lstStyle>
            <a:lvl1pPr marL="0" marR="0" lvl="0"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2600"/>
              <a:buFont typeface="Calibri"/>
              <a:buNone/>
              <a:defRPr sz="2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n"/>
              <a:t>‹#›</a:t>
            </a:fld>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pic>
        <p:nvPicPr>
          <p:cNvPr id="838" name="Google Shape;838;p69"/>
          <p:cNvPicPr preferRelativeResize="0"/>
          <p:nvPr/>
        </p:nvPicPr>
        <p:blipFill>
          <a:blip r:embed="rId3">
            <a:alphaModFix/>
          </a:blip>
          <a:stretch>
            <a:fillRect/>
          </a:stretch>
        </p:blipFill>
        <p:spPr>
          <a:xfrm flipH="1">
            <a:off x="4704600" y="4700477"/>
            <a:ext cx="1067876" cy="2707123"/>
          </a:xfrm>
          <a:prstGeom prst="rect">
            <a:avLst/>
          </a:prstGeom>
          <a:noFill/>
          <a:ln>
            <a:noFill/>
          </a:ln>
        </p:spPr>
      </p:pic>
      <p:pic>
        <p:nvPicPr>
          <p:cNvPr id="839" name="Google Shape;839;p69"/>
          <p:cNvPicPr preferRelativeResize="0"/>
          <p:nvPr/>
        </p:nvPicPr>
        <p:blipFill>
          <a:blip r:embed="rId4">
            <a:alphaModFix/>
          </a:blip>
          <a:stretch>
            <a:fillRect/>
          </a:stretch>
        </p:blipFill>
        <p:spPr>
          <a:xfrm>
            <a:off x="5865348" y="6884398"/>
            <a:ext cx="523186" cy="523201"/>
          </a:xfrm>
          <a:prstGeom prst="rect">
            <a:avLst/>
          </a:prstGeom>
          <a:noFill/>
          <a:ln>
            <a:noFill/>
          </a:ln>
        </p:spPr>
      </p:pic>
      <p:sp>
        <p:nvSpPr>
          <p:cNvPr id="840" name="Google Shape;840;p69"/>
          <p:cNvSpPr txBox="1"/>
          <p:nvPr/>
        </p:nvSpPr>
        <p:spPr>
          <a:xfrm>
            <a:off x="7597198" y="267525"/>
            <a:ext cx="2712000" cy="565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fr" sz="1600" b="1" dirty="0" smtClean="0">
                <a:solidFill>
                  <a:schemeClr val="dk1"/>
                </a:solidFill>
                <a:latin typeface="Roboto"/>
                <a:ea typeface="Roboto"/>
                <a:cs typeface="Roboto"/>
                <a:sym typeface="Roboto"/>
              </a:rPr>
              <a:t>CCH </a:t>
            </a:r>
            <a:r>
              <a:rPr lang="fr" sz="1600" b="1" dirty="0">
                <a:solidFill>
                  <a:schemeClr val="dk1"/>
                </a:solidFill>
                <a:latin typeface="Roboto"/>
                <a:ea typeface="Roboto"/>
                <a:cs typeface="Roboto"/>
                <a:sym typeface="Roboto"/>
              </a:rPr>
              <a:t>pour </a:t>
            </a:r>
            <a:r>
              <a:rPr lang="fr" sz="1600" b="1" dirty="0" smtClean="0">
                <a:solidFill>
                  <a:schemeClr val="dk1"/>
                </a:solidFill>
                <a:latin typeface="Roboto"/>
                <a:ea typeface="Roboto"/>
                <a:cs typeface="Roboto"/>
                <a:sym typeface="Roboto"/>
              </a:rPr>
              <a:t>le WASH</a:t>
            </a:r>
            <a:endParaRPr sz="1600" dirty="0">
              <a:solidFill>
                <a:schemeClr val="dk1"/>
              </a:solidFill>
              <a:latin typeface="Roboto"/>
              <a:ea typeface="Roboto"/>
              <a:cs typeface="Roboto"/>
              <a:sym typeface="Roboto"/>
            </a:endParaRPr>
          </a:p>
        </p:txBody>
      </p:sp>
      <p:sp>
        <p:nvSpPr>
          <p:cNvPr id="841" name="Google Shape;841;p69"/>
          <p:cNvSpPr txBox="1"/>
          <p:nvPr/>
        </p:nvSpPr>
        <p:spPr>
          <a:xfrm>
            <a:off x="753150" y="554625"/>
            <a:ext cx="41388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200" b="1" dirty="0">
                <a:solidFill>
                  <a:schemeClr val="dk1"/>
                </a:solidFill>
                <a:latin typeface="Roboto"/>
                <a:ea typeface="Roboto"/>
                <a:cs typeface="Roboto"/>
                <a:sym typeface="Roboto"/>
              </a:rPr>
              <a:t>MATRICE DE RÉTROACTION</a:t>
            </a:r>
            <a:endParaRPr sz="2200" b="1" dirty="0">
              <a:solidFill>
                <a:schemeClr val="dk1"/>
              </a:solidFill>
              <a:latin typeface="Roboto"/>
              <a:ea typeface="Roboto"/>
              <a:cs typeface="Roboto"/>
              <a:sym typeface="Roboto"/>
            </a:endParaRPr>
          </a:p>
        </p:txBody>
      </p:sp>
      <p:sp>
        <p:nvSpPr>
          <p:cNvPr id="842" name="Google Shape;842;p69"/>
          <p:cNvSpPr/>
          <p:nvPr/>
        </p:nvSpPr>
        <p:spPr>
          <a:xfrm>
            <a:off x="307350" y="1401725"/>
            <a:ext cx="5451600" cy="1207800"/>
          </a:xfrm>
          <a:prstGeom prst="rect">
            <a:avLst/>
          </a:prstGeom>
          <a:noFill/>
          <a:ln>
            <a:noFill/>
          </a:ln>
        </p:spPr>
        <p:txBody>
          <a:bodyPr spcFirstLastPara="1" wrap="square" lIns="91425" tIns="91425" rIns="73797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fr" sz="1100" dirty="0">
                <a:solidFill>
                  <a:srgbClr val="181818"/>
                </a:solidFill>
                <a:latin typeface="Inter"/>
                <a:ea typeface="Inter"/>
                <a:cs typeface="Inter"/>
                <a:sym typeface="Inter"/>
              </a:rPr>
              <a:t>Une matrice de commentaires est un outil simple qui vous permet d'obtenir des commentaires sur les performances de votre solution auprès d'utilisateurs ou d'experts potentiels. La matrice mesure les attitudes et les opinions sur la façon dont les utilisateurs peuvent ressentir ou penser à votre solution ou offre.</a:t>
            </a:r>
            <a:endParaRPr sz="1100" dirty="0">
              <a:solidFill>
                <a:srgbClr val="181818"/>
              </a:solidFill>
              <a:latin typeface="Roboto"/>
              <a:ea typeface="Roboto"/>
              <a:cs typeface="Roboto"/>
              <a:sym typeface="Roboto"/>
            </a:endParaRPr>
          </a:p>
        </p:txBody>
      </p:sp>
      <p:sp>
        <p:nvSpPr>
          <p:cNvPr id="843" name="Google Shape;843;p69"/>
          <p:cNvSpPr/>
          <p:nvPr/>
        </p:nvSpPr>
        <p:spPr>
          <a:xfrm>
            <a:off x="307350" y="2756724"/>
            <a:ext cx="5115600" cy="9648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15000"/>
              </a:lnSpc>
              <a:spcBef>
                <a:spcPts val="0"/>
              </a:spcBef>
              <a:spcAft>
                <a:spcPts val="0"/>
              </a:spcAft>
              <a:buNone/>
            </a:pPr>
            <a:r>
              <a:rPr lang="fr" sz="1100" b="1" dirty="0">
                <a:solidFill>
                  <a:srgbClr val="0C4E5A"/>
                </a:solidFill>
                <a:latin typeface="Roboto"/>
                <a:ea typeface="Roboto"/>
                <a:cs typeface="Roboto"/>
                <a:sym typeface="Roboto"/>
              </a:rPr>
              <a:t>OBJECTIF</a:t>
            </a:r>
            <a:endParaRPr sz="1100" dirty="0">
              <a:solidFill>
                <a:srgbClr val="181818"/>
              </a:solidFill>
              <a:latin typeface="Roboto"/>
              <a:ea typeface="Roboto"/>
              <a:cs typeface="Roboto"/>
              <a:sym typeface="Roboto"/>
            </a:endParaRPr>
          </a:p>
          <a:p>
            <a:pPr marL="0" lvl="0" indent="0" algn="l" rtl="0">
              <a:lnSpc>
                <a:spcPct val="115000"/>
              </a:lnSpc>
              <a:spcBef>
                <a:spcPts val="1000"/>
              </a:spcBef>
              <a:spcAft>
                <a:spcPts val="1000"/>
              </a:spcAft>
              <a:buNone/>
            </a:pPr>
            <a:r>
              <a:rPr lang="fr" sz="1100" dirty="0">
                <a:solidFill>
                  <a:srgbClr val="181818"/>
                </a:solidFill>
                <a:latin typeface="Inter"/>
                <a:ea typeface="Inter"/>
                <a:cs typeface="Inter"/>
                <a:sym typeface="Inter"/>
              </a:rPr>
              <a:t>Demander aux principales parties prenantes de donner leur avis sur vos idées est un élément essentiel du processus de conception.</a:t>
            </a:r>
            <a:endParaRPr sz="1100" dirty="0">
              <a:solidFill>
                <a:srgbClr val="181818"/>
              </a:solidFill>
              <a:latin typeface="Roboto"/>
              <a:ea typeface="Roboto"/>
              <a:cs typeface="Roboto"/>
              <a:sym typeface="Roboto"/>
            </a:endParaRPr>
          </a:p>
        </p:txBody>
      </p:sp>
      <p:sp>
        <p:nvSpPr>
          <p:cNvPr id="844" name="Google Shape;844;p69"/>
          <p:cNvSpPr/>
          <p:nvPr/>
        </p:nvSpPr>
        <p:spPr>
          <a:xfrm>
            <a:off x="307350" y="3796452"/>
            <a:ext cx="5115600" cy="12078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fr" sz="1100" b="1" dirty="0">
                <a:solidFill>
                  <a:srgbClr val="0C4E5A"/>
                </a:solidFill>
                <a:latin typeface="Roboto"/>
                <a:ea typeface="Roboto"/>
                <a:cs typeface="Roboto"/>
                <a:sym typeface="Roboto"/>
              </a:rPr>
              <a:t>CONNEXION </a:t>
            </a:r>
            <a:r>
              <a:rPr lang="fr" sz="1100" b="1" dirty="0" smtClean="0">
                <a:solidFill>
                  <a:srgbClr val="0C4E5A"/>
                </a:solidFill>
                <a:latin typeface="Roboto"/>
                <a:ea typeface="Roboto"/>
                <a:cs typeface="Roboto"/>
                <a:sym typeface="Roboto"/>
              </a:rPr>
              <a:t>WASH-CCH</a:t>
            </a:r>
            <a:endParaRPr sz="1100" b="1" dirty="0">
              <a:solidFill>
                <a:srgbClr val="0C4E5A"/>
              </a:solidFill>
              <a:latin typeface="Roboto"/>
              <a:ea typeface="Roboto"/>
              <a:cs typeface="Roboto"/>
              <a:sym typeface="Roboto"/>
            </a:endParaRPr>
          </a:p>
          <a:p>
            <a:pPr marL="0" lvl="0" indent="0" algn="l" rtl="0">
              <a:lnSpc>
                <a:spcPct val="115000"/>
              </a:lnSpc>
              <a:spcBef>
                <a:spcPts val="600"/>
              </a:spcBef>
              <a:spcAft>
                <a:spcPts val="0"/>
              </a:spcAft>
              <a:buNone/>
            </a:pPr>
            <a:r>
              <a:rPr lang="fr" sz="1100" dirty="0">
                <a:solidFill>
                  <a:srgbClr val="181818"/>
                </a:solidFill>
                <a:latin typeface="Inter"/>
                <a:ea typeface="Inter"/>
                <a:cs typeface="Inter"/>
                <a:sym typeface="Inter"/>
              </a:rPr>
              <a:t>L'utilisation d'une matrice de rétroaction permet aux professionnels WASH d'avoir une idée rapide de ce que les parties prenantes pensent d'une idée précoce ou d'une intervention de programme en cours, et de ce qui doit changer pour l'améliorer.</a:t>
            </a:r>
            <a:endParaRPr sz="1100" dirty="0">
              <a:solidFill>
                <a:srgbClr val="181818"/>
              </a:solidFill>
              <a:latin typeface="Roboto"/>
              <a:ea typeface="Roboto"/>
              <a:cs typeface="Roboto"/>
              <a:sym typeface="Roboto"/>
            </a:endParaRPr>
          </a:p>
        </p:txBody>
      </p:sp>
      <p:sp>
        <p:nvSpPr>
          <p:cNvPr id="845" name="Google Shape;845;p69"/>
          <p:cNvSpPr/>
          <p:nvPr/>
        </p:nvSpPr>
        <p:spPr>
          <a:xfrm>
            <a:off x="307350" y="5078037"/>
            <a:ext cx="5115600" cy="6636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fr" sz="1100" b="1" dirty="0" smtClean="0">
                <a:solidFill>
                  <a:srgbClr val="0C4E5A"/>
                </a:solidFill>
                <a:latin typeface="Roboto"/>
                <a:ea typeface="Roboto"/>
                <a:cs typeface="Roboto"/>
                <a:sym typeface="Roboto"/>
              </a:rPr>
              <a:t>DUREE</a:t>
            </a:r>
            <a:endParaRPr sz="1100" b="1" dirty="0">
              <a:solidFill>
                <a:srgbClr val="0C4E5A"/>
              </a:solidFill>
              <a:latin typeface="Roboto"/>
              <a:ea typeface="Roboto"/>
              <a:cs typeface="Roboto"/>
              <a:sym typeface="Roboto"/>
            </a:endParaRPr>
          </a:p>
          <a:p>
            <a:pPr marL="0" lvl="0" indent="0" algn="l" rtl="0">
              <a:lnSpc>
                <a:spcPct val="115000"/>
              </a:lnSpc>
              <a:spcBef>
                <a:spcPts val="600"/>
              </a:spcBef>
              <a:spcAft>
                <a:spcPts val="0"/>
              </a:spcAft>
              <a:buClr>
                <a:schemeClr val="dk1"/>
              </a:buClr>
              <a:buSzPts val="1100"/>
              <a:buFont typeface="Arial"/>
              <a:buNone/>
            </a:pPr>
            <a:r>
              <a:rPr lang="fr" sz="1100" dirty="0">
                <a:solidFill>
                  <a:srgbClr val="181818"/>
                </a:solidFill>
                <a:latin typeface="Inter"/>
                <a:ea typeface="Inter"/>
                <a:cs typeface="Inter"/>
                <a:sym typeface="Inter"/>
              </a:rPr>
              <a:t>30 minutes - 2 heures</a:t>
            </a:r>
            <a:endParaRPr sz="1100" dirty="0">
              <a:solidFill>
                <a:srgbClr val="181818"/>
              </a:solidFill>
              <a:latin typeface="Roboto"/>
              <a:ea typeface="Roboto"/>
              <a:cs typeface="Roboto"/>
              <a:sym typeface="Roboto"/>
            </a:endParaRPr>
          </a:p>
        </p:txBody>
      </p:sp>
      <p:sp>
        <p:nvSpPr>
          <p:cNvPr id="846" name="Google Shape;846;p69"/>
          <p:cNvSpPr/>
          <p:nvPr/>
        </p:nvSpPr>
        <p:spPr>
          <a:xfrm>
            <a:off x="307350" y="5823553"/>
            <a:ext cx="5115600" cy="867600"/>
          </a:xfrm>
          <a:prstGeom prst="rect">
            <a:avLst/>
          </a:prstGeom>
          <a:noFill/>
          <a:ln w="9525" cap="flat" cmpd="sng">
            <a:solidFill>
              <a:srgbClr val="0C4E5A"/>
            </a:solidFill>
            <a:prstDash val="solid"/>
            <a:round/>
            <a:headEnd type="none" w="sm" len="sm"/>
            <a:tailEnd type="none" w="sm" len="sm"/>
          </a:ln>
        </p:spPr>
        <p:txBody>
          <a:bodyPr spcFirstLastPara="1" wrap="square" lIns="91425" tIns="91425" rIns="180000" bIns="91425" anchor="ctr" anchorCtr="0">
            <a:noAutofit/>
          </a:bodyPr>
          <a:lstStyle/>
          <a:p>
            <a:pPr marL="0" lvl="0" indent="0" algn="l" rtl="0">
              <a:lnSpc>
                <a:spcPct val="120000"/>
              </a:lnSpc>
              <a:spcBef>
                <a:spcPts val="0"/>
              </a:spcBef>
              <a:spcAft>
                <a:spcPts val="0"/>
              </a:spcAft>
              <a:buNone/>
            </a:pPr>
            <a:r>
              <a:rPr lang="fr" sz="1100" b="1" dirty="0" smtClean="0">
                <a:solidFill>
                  <a:srgbClr val="0C4E5A"/>
                </a:solidFill>
                <a:latin typeface="Roboto"/>
                <a:ea typeface="Roboto"/>
                <a:cs typeface="Roboto"/>
                <a:sym typeface="Roboto"/>
              </a:rPr>
              <a:t>SUPPORTS</a:t>
            </a:r>
            <a:endParaRPr sz="1100" b="1" dirty="0">
              <a:solidFill>
                <a:srgbClr val="0C4E5A"/>
              </a:solidFill>
              <a:latin typeface="Roboto"/>
              <a:ea typeface="Roboto"/>
              <a:cs typeface="Roboto"/>
              <a:sym typeface="Roboto"/>
            </a:endParaRPr>
          </a:p>
          <a:p>
            <a:pPr marL="457200" lvl="0" indent="-298450" algn="l" rtl="0">
              <a:lnSpc>
                <a:spcPct val="120000"/>
              </a:lnSpc>
              <a:spcBef>
                <a:spcPts val="600"/>
              </a:spcBef>
              <a:spcAft>
                <a:spcPts val="0"/>
              </a:spcAft>
              <a:buClr>
                <a:schemeClr val="dk2"/>
              </a:buClr>
              <a:buSzPts val="1100"/>
              <a:buFont typeface="Roboto"/>
              <a:buChar char="●"/>
            </a:pPr>
            <a:r>
              <a:rPr lang="fr" sz="1100" dirty="0">
                <a:solidFill>
                  <a:schemeClr val="dk2"/>
                </a:solidFill>
                <a:latin typeface="Roboto"/>
                <a:ea typeface="Roboto"/>
                <a:cs typeface="Roboto"/>
                <a:sym typeface="Roboto"/>
              </a:rPr>
              <a:t>MODÈLE DE MATRICE DE RÉTROACTION</a:t>
            </a:r>
            <a:endParaRPr sz="1100" dirty="0">
              <a:solidFill>
                <a:schemeClr val="dk2"/>
              </a:solidFill>
              <a:latin typeface="Roboto"/>
              <a:ea typeface="Roboto"/>
              <a:cs typeface="Roboto"/>
              <a:sym typeface="Roboto"/>
            </a:endParaRPr>
          </a:p>
          <a:p>
            <a:pPr marL="457200" lvl="0" indent="-298450" algn="l" rtl="0">
              <a:lnSpc>
                <a:spcPct val="120000"/>
              </a:lnSpc>
              <a:spcBef>
                <a:spcPts val="0"/>
              </a:spcBef>
              <a:spcAft>
                <a:spcPts val="0"/>
              </a:spcAft>
              <a:buClr>
                <a:schemeClr val="dk2"/>
              </a:buClr>
              <a:buSzPts val="1100"/>
              <a:buFont typeface="Roboto"/>
              <a:buChar char="●"/>
            </a:pPr>
            <a:r>
              <a:rPr lang="fr" sz="1100" dirty="0">
                <a:solidFill>
                  <a:schemeClr val="dk2"/>
                </a:solidFill>
                <a:latin typeface="Roboto"/>
                <a:ea typeface="Roboto"/>
                <a:cs typeface="Roboto"/>
                <a:sym typeface="Roboto"/>
              </a:rPr>
              <a:t>STYLOS OU CRAYONS</a:t>
            </a:r>
            <a:endParaRPr sz="1100" dirty="0">
              <a:solidFill>
                <a:schemeClr val="dk1"/>
              </a:solidFill>
              <a:latin typeface="Roboto"/>
              <a:ea typeface="Roboto"/>
              <a:cs typeface="Roboto"/>
              <a:sym typeface="Roboto"/>
            </a:endParaRPr>
          </a:p>
        </p:txBody>
      </p:sp>
      <p:sp>
        <p:nvSpPr>
          <p:cNvPr id="847" name="Google Shape;847;p69"/>
          <p:cNvSpPr txBox="1"/>
          <p:nvPr/>
        </p:nvSpPr>
        <p:spPr>
          <a:xfrm>
            <a:off x="5758850" y="894500"/>
            <a:ext cx="4614900" cy="61569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rgbClr val="000000"/>
              </a:buClr>
              <a:buSzPts val="1100"/>
              <a:buFont typeface="Arial"/>
              <a:buNone/>
            </a:pPr>
            <a:r>
              <a:rPr lang="fr" sz="1100" b="1" dirty="0" smtClean="0">
                <a:solidFill>
                  <a:srgbClr val="0C4E5A"/>
                </a:solidFill>
                <a:latin typeface="Roboto"/>
                <a:ea typeface="Roboto"/>
                <a:cs typeface="Roboto"/>
                <a:sym typeface="Roboto"/>
              </a:rPr>
              <a:t>ETAPES</a:t>
            </a:r>
            <a:endParaRPr sz="1100" b="1" dirty="0">
              <a:solidFill>
                <a:srgbClr val="0C4E5A"/>
              </a:solidFill>
              <a:latin typeface="Roboto"/>
              <a:ea typeface="Roboto"/>
              <a:cs typeface="Roboto"/>
              <a:sym typeface="Roboto"/>
            </a:endParaRPr>
          </a:p>
          <a:p>
            <a:pPr marL="457200" lvl="0" indent="-298450" algn="l" rtl="0">
              <a:lnSpc>
                <a:spcPct val="115000"/>
              </a:lnSpc>
              <a:spcBef>
                <a:spcPts val="600"/>
              </a:spcBef>
              <a:spcAft>
                <a:spcPts val="0"/>
              </a:spcAft>
              <a:buClr>
                <a:srgbClr val="181818"/>
              </a:buClr>
              <a:buSzPts val="1100"/>
              <a:buFont typeface="Inter"/>
              <a:buAutoNum type="arabicPeriod"/>
            </a:pPr>
            <a:r>
              <a:rPr lang="fr" sz="1100" b="1" dirty="0">
                <a:solidFill>
                  <a:srgbClr val="181818"/>
                </a:solidFill>
                <a:latin typeface="Inter"/>
                <a:ea typeface="Inter"/>
                <a:cs typeface="Inter"/>
                <a:sym typeface="Inter"/>
              </a:rPr>
              <a:t>Présentez le prototype pour commentaires.</a:t>
            </a:r>
            <a:endParaRPr sz="1100" b="1" dirty="0">
              <a:solidFill>
                <a:srgbClr val="181818"/>
              </a:solidFill>
              <a:latin typeface="Inter"/>
              <a:ea typeface="Inter"/>
              <a:cs typeface="Inter"/>
              <a:sym typeface="Inter"/>
            </a:endParaRPr>
          </a:p>
          <a:p>
            <a:pPr marL="914400" lvl="1" indent="-298450" algn="l" rtl="0">
              <a:lnSpc>
                <a:spcPct val="115000"/>
              </a:lnSpc>
              <a:spcBef>
                <a:spcPts val="0"/>
              </a:spcBef>
              <a:spcAft>
                <a:spcPts val="0"/>
              </a:spcAft>
              <a:buClr>
                <a:srgbClr val="181818"/>
              </a:buClr>
              <a:buSzPts val="1100"/>
              <a:buFont typeface="Inter"/>
              <a:buAutoNum type="alphaLcPeriod"/>
            </a:pPr>
            <a:r>
              <a:rPr lang="fr" sz="1100" dirty="0">
                <a:solidFill>
                  <a:srgbClr val="181818"/>
                </a:solidFill>
                <a:latin typeface="Inter"/>
                <a:ea typeface="Inter"/>
                <a:cs typeface="Inter"/>
                <a:sym typeface="Inter"/>
              </a:rPr>
              <a:t>Partagez le prototype avec des parties prenantes potentielles et demandez aux participants de partager leurs premières réflexions. Cela peut se faire en groupe ou en tête-à-tête.</a:t>
            </a:r>
            <a:endParaRPr sz="1100" dirty="0">
              <a:solidFill>
                <a:srgbClr val="181818"/>
              </a:solidFill>
              <a:latin typeface="Inter"/>
              <a:ea typeface="Inter"/>
              <a:cs typeface="Inter"/>
              <a:sym typeface="Inter"/>
            </a:endParaRPr>
          </a:p>
          <a:p>
            <a:pPr marL="914400" lvl="1" indent="-298450" algn="l" rtl="0">
              <a:lnSpc>
                <a:spcPct val="115000"/>
              </a:lnSpc>
              <a:spcBef>
                <a:spcPts val="0"/>
              </a:spcBef>
              <a:spcAft>
                <a:spcPts val="0"/>
              </a:spcAft>
              <a:buClr>
                <a:srgbClr val="181818"/>
              </a:buClr>
              <a:buSzPts val="1100"/>
              <a:buFont typeface="Inter"/>
              <a:buAutoNum type="alphaLcPeriod"/>
            </a:pPr>
            <a:r>
              <a:rPr lang="fr" sz="1100" dirty="0">
                <a:solidFill>
                  <a:srgbClr val="181818"/>
                </a:solidFill>
                <a:latin typeface="Inter"/>
                <a:ea typeface="Inter"/>
                <a:cs typeface="Inter"/>
                <a:sym typeface="Inter"/>
              </a:rPr>
              <a:t>N'oubliez pas que les prototypes peuvent être physiques, numériques ou même conceptuels.</a:t>
            </a:r>
            <a:endParaRPr sz="1100" dirty="0">
              <a:solidFill>
                <a:srgbClr val="181818"/>
              </a:solidFill>
              <a:latin typeface="Inter"/>
              <a:ea typeface="Inter"/>
              <a:cs typeface="Inter"/>
              <a:sym typeface="Inter"/>
            </a:endParaRPr>
          </a:p>
          <a:p>
            <a:pPr marL="914400" lvl="1" indent="-298450" algn="l" rtl="0">
              <a:lnSpc>
                <a:spcPct val="115000"/>
              </a:lnSpc>
              <a:spcBef>
                <a:spcPts val="0"/>
              </a:spcBef>
              <a:spcAft>
                <a:spcPts val="0"/>
              </a:spcAft>
              <a:buClr>
                <a:srgbClr val="181818"/>
              </a:buClr>
              <a:buSzPts val="1100"/>
              <a:buFont typeface="Inter"/>
              <a:buAutoNum type="alphaLcPeriod"/>
            </a:pPr>
            <a:r>
              <a:rPr lang="fr" sz="1100" dirty="0">
                <a:solidFill>
                  <a:srgbClr val="181818"/>
                </a:solidFill>
                <a:latin typeface="Inter"/>
                <a:ea typeface="Inter"/>
                <a:cs typeface="Inter"/>
                <a:sym typeface="Inter"/>
              </a:rPr>
              <a:t>Autoriser le(s) participant(s) à interagir avec le prototype, le cas échéant.</a:t>
            </a:r>
            <a:endParaRPr sz="1100" dirty="0">
              <a:solidFill>
                <a:srgbClr val="181818"/>
              </a:solidFill>
              <a:latin typeface="Inter"/>
              <a:ea typeface="Inter"/>
              <a:cs typeface="Inter"/>
              <a:sym typeface="Inter"/>
            </a:endParaRPr>
          </a:p>
          <a:p>
            <a:pPr marL="914400" lvl="1" indent="-298450" algn="l" rtl="0">
              <a:lnSpc>
                <a:spcPct val="115000"/>
              </a:lnSpc>
              <a:spcBef>
                <a:spcPts val="0"/>
              </a:spcBef>
              <a:spcAft>
                <a:spcPts val="0"/>
              </a:spcAft>
              <a:buClr>
                <a:srgbClr val="181818"/>
              </a:buClr>
              <a:buSzPts val="1100"/>
              <a:buFont typeface="Inter"/>
              <a:buAutoNum type="alphaLcPeriod"/>
            </a:pPr>
            <a:r>
              <a:rPr lang="fr" sz="1100" dirty="0">
                <a:solidFill>
                  <a:srgbClr val="181818"/>
                </a:solidFill>
                <a:latin typeface="Inter"/>
                <a:ea typeface="Inter"/>
                <a:cs typeface="Inter"/>
                <a:sym typeface="Inter"/>
              </a:rPr>
              <a:t>Demandez « pourquoi » et « que pensez-vous de cela ? » et encourager les histoires.</a:t>
            </a:r>
            <a:endParaRPr sz="1100" dirty="0">
              <a:solidFill>
                <a:srgbClr val="181818"/>
              </a:solidFill>
              <a:latin typeface="Inter"/>
              <a:ea typeface="Inter"/>
              <a:cs typeface="Inter"/>
              <a:sym typeface="Inter"/>
            </a:endParaRPr>
          </a:p>
          <a:p>
            <a:pPr marL="457200" lvl="0" indent="-298450" algn="l" rtl="0">
              <a:lnSpc>
                <a:spcPct val="115000"/>
              </a:lnSpc>
              <a:spcBef>
                <a:spcPts val="0"/>
              </a:spcBef>
              <a:spcAft>
                <a:spcPts val="0"/>
              </a:spcAft>
              <a:buClr>
                <a:srgbClr val="181818"/>
              </a:buClr>
              <a:buSzPts val="1100"/>
              <a:buFont typeface="Inter"/>
              <a:buAutoNum type="arabicPeriod"/>
            </a:pPr>
            <a:r>
              <a:rPr lang="fr" sz="1100" b="1" dirty="0" smtClean="0">
                <a:solidFill>
                  <a:srgbClr val="221E1F"/>
                </a:solidFill>
                <a:latin typeface="Inter"/>
                <a:ea typeface="Inter"/>
                <a:cs typeface="Inter"/>
                <a:sym typeface="Inter"/>
              </a:rPr>
              <a:t>Posez </a:t>
            </a:r>
            <a:r>
              <a:rPr lang="fr" sz="1100" b="1" dirty="0">
                <a:solidFill>
                  <a:srgbClr val="221E1F"/>
                </a:solidFill>
                <a:latin typeface="Inter"/>
                <a:ea typeface="Inter"/>
                <a:cs typeface="Inter"/>
                <a:sym typeface="Inter"/>
              </a:rPr>
              <a:t>des questions d'approfondissement de suivi</a:t>
            </a:r>
            <a:endParaRPr sz="1100" dirty="0">
              <a:solidFill>
                <a:srgbClr val="221E1F"/>
              </a:solidFill>
              <a:latin typeface="Inter"/>
              <a:ea typeface="Inter"/>
              <a:cs typeface="Inter"/>
              <a:sym typeface="Inter"/>
            </a:endParaRPr>
          </a:p>
          <a:p>
            <a:pPr marL="914400" lvl="1" indent="-298450" algn="l" rtl="0">
              <a:lnSpc>
                <a:spcPct val="115000"/>
              </a:lnSpc>
              <a:spcBef>
                <a:spcPts val="0"/>
              </a:spcBef>
              <a:spcAft>
                <a:spcPts val="0"/>
              </a:spcAft>
              <a:buClr>
                <a:srgbClr val="181818"/>
              </a:buClr>
              <a:buSzPts val="1100"/>
              <a:buFont typeface="Inter"/>
              <a:buAutoNum type="alphaLcPeriod"/>
            </a:pPr>
            <a:r>
              <a:rPr lang="fr" sz="1100" dirty="0">
                <a:solidFill>
                  <a:srgbClr val="221E1F"/>
                </a:solidFill>
                <a:latin typeface="Inter"/>
                <a:ea typeface="Inter"/>
                <a:cs typeface="Inter"/>
                <a:sym typeface="Inter"/>
              </a:rPr>
              <a:t>Évitez de demander "Est-ce que tu aimes ça?" ou "Voudriez-vous l'utiliser ?" Les gens veulent valider les autres, alors ils diront oui.</a:t>
            </a:r>
            <a:endParaRPr sz="1100" dirty="0">
              <a:solidFill>
                <a:srgbClr val="221E1F"/>
              </a:solidFill>
              <a:latin typeface="Inter"/>
              <a:ea typeface="Inter"/>
              <a:cs typeface="Inter"/>
              <a:sym typeface="Inter"/>
            </a:endParaRPr>
          </a:p>
          <a:p>
            <a:pPr marL="914400" lvl="1" indent="-298450" algn="l" rtl="0">
              <a:lnSpc>
                <a:spcPct val="115000"/>
              </a:lnSpc>
              <a:spcBef>
                <a:spcPts val="0"/>
              </a:spcBef>
              <a:spcAft>
                <a:spcPts val="0"/>
              </a:spcAft>
              <a:buClr>
                <a:srgbClr val="181818"/>
              </a:buClr>
              <a:buSzPts val="1100"/>
              <a:buFont typeface="Inter"/>
              <a:buAutoNum type="alphaLcPeriod"/>
            </a:pPr>
            <a:r>
              <a:rPr lang="fr" sz="1100" dirty="0">
                <a:solidFill>
                  <a:srgbClr val="221E1F"/>
                </a:solidFill>
                <a:latin typeface="Inter"/>
                <a:ea typeface="Inter"/>
                <a:cs typeface="Inter"/>
                <a:sym typeface="Inter"/>
              </a:rPr>
              <a:t>Gardez tout ouvert : les réponses oui/non ne vous disent rien.</a:t>
            </a:r>
            <a:endParaRPr sz="1100" dirty="0">
              <a:solidFill>
                <a:srgbClr val="221E1F"/>
              </a:solidFill>
              <a:latin typeface="Inter"/>
              <a:ea typeface="Inter"/>
              <a:cs typeface="Inter"/>
              <a:sym typeface="Inter"/>
            </a:endParaRPr>
          </a:p>
          <a:p>
            <a:pPr marL="914400" lvl="1" indent="-298450" algn="l" rtl="0">
              <a:lnSpc>
                <a:spcPct val="115000"/>
              </a:lnSpc>
              <a:spcBef>
                <a:spcPts val="0"/>
              </a:spcBef>
              <a:spcAft>
                <a:spcPts val="0"/>
              </a:spcAft>
              <a:buClr>
                <a:srgbClr val="181818"/>
              </a:buClr>
              <a:buSzPts val="1100"/>
              <a:buFont typeface="Inter"/>
              <a:buAutoNum type="alphaLcPeriod"/>
            </a:pPr>
            <a:r>
              <a:rPr lang="fr" sz="1100" dirty="0">
                <a:solidFill>
                  <a:srgbClr val="221E1F"/>
                </a:solidFill>
                <a:latin typeface="Inter"/>
                <a:ea typeface="Inter"/>
                <a:cs typeface="Inter"/>
                <a:sym typeface="Inter"/>
              </a:rPr>
              <a:t>Ne montrez pas d'attachement à votre idée, car alors les gens ne vous donneront pas une véritable opinion.</a:t>
            </a:r>
            <a:endParaRPr sz="1100" dirty="0">
              <a:solidFill>
                <a:srgbClr val="221E1F"/>
              </a:solidFill>
              <a:latin typeface="Inter"/>
              <a:ea typeface="Inter"/>
              <a:cs typeface="Inter"/>
              <a:sym typeface="Inter"/>
            </a:endParaRPr>
          </a:p>
          <a:p>
            <a:pPr marL="914400" lvl="0" indent="0" algn="l" rtl="0">
              <a:lnSpc>
                <a:spcPct val="115000"/>
              </a:lnSpc>
              <a:spcBef>
                <a:spcPts val="0"/>
              </a:spcBef>
              <a:spcAft>
                <a:spcPts val="0"/>
              </a:spcAft>
              <a:buNone/>
            </a:pPr>
            <a:endParaRPr sz="1100" dirty="0">
              <a:solidFill>
                <a:srgbClr val="221E1F"/>
              </a:solidFill>
              <a:latin typeface="Inter"/>
              <a:ea typeface="Inter"/>
              <a:cs typeface="Inter"/>
              <a:sym typeface="Inter"/>
            </a:endParaRPr>
          </a:p>
          <a:p>
            <a:pPr marL="457200" lvl="0" indent="-298450" algn="l" rtl="0">
              <a:lnSpc>
                <a:spcPct val="115000"/>
              </a:lnSpc>
              <a:spcBef>
                <a:spcPts val="0"/>
              </a:spcBef>
              <a:spcAft>
                <a:spcPts val="0"/>
              </a:spcAft>
              <a:buClr>
                <a:srgbClr val="181818"/>
              </a:buClr>
              <a:buSzPts val="1100"/>
              <a:buFont typeface="+mj-lt"/>
              <a:buAutoNum type="arabicPeriod" startAt="3"/>
            </a:pPr>
            <a:r>
              <a:rPr lang="fr" sz="1100" b="1" dirty="0">
                <a:solidFill>
                  <a:schemeClr val="dk1"/>
                </a:solidFill>
                <a:latin typeface="Inter"/>
                <a:ea typeface="Inter"/>
                <a:cs typeface="Inter"/>
                <a:sym typeface="Inter"/>
              </a:rPr>
              <a:t>Utilisez une matrice de rétroaction pour guider votre discussion </a:t>
            </a:r>
            <a:r>
              <a:rPr lang="fr" sz="1100" dirty="0">
                <a:solidFill>
                  <a:schemeClr val="dk1"/>
                </a:solidFill>
                <a:latin typeface="Inter"/>
                <a:ea typeface="Inter"/>
                <a:cs typeface="Inter"/>
                <a:sym typeface="Inter"/>
              </a:rPr>
              <a:t>. Lors de la présentation de votre prototype ou de votre idée, un moyen pratique de recueillir les commentaires de votre public consiste à utiliser le modèle de matrice de commentaires téléchargeable. Demandez à votre public ce qui suit :</a:t>
            </a:r>
            <a:endParaRPr sz="1100" dirty="0">
              <a:solidFill>
                <a:schemeClr val="dk1"/>
              </a:solidFill>
              <a:latin typeface="Inter"/>
              <a:ea typeface="Inter"/>
              <a:cs typeface="Inter"/>
              <a:sym typeface="Inter"/>
            </a:endParaRPr>
          </a:p>
          <a:p>
            <a:pPr marL="914400" lvl="1" indent="-298450" algn="l" rtl="0">
              <a:lnSpc>
                <a:spcPct val="115000"/>
              </a:lnSpc>
              <a:spcBef>
                <a:spcPts val="0"/>
              </a:spcBef>
              <a:spcAft>
                <a:spcPts val="0"/>
              </a:spcAft>
              <a:buClr>
                <a:srgbClr val="181818"/>
              </a:buClr>
              <a:buSzPts val="1100"/>
              <a:buFont typeface="Inter"/>
              <a:buAutoNum type="alphaLcPeriod"/>
            </a:pPr>
            <a:r>
              <a:rPr lang="fr" sz="1100" dirty="0">
                <a:solidFill>
                  <a:schemeClr val="dk1"/>
                </a:solidFill>
                <a:latin typeface="Inter"/>
                <a:ea typeface="Inter"/>
                <a:cs typeface="Inter"/>
                <a:sym typeface="Inter"/>
              </a:rPr>
              <a:t>Qu'est-ce qui fonctionne ?</a:t>
            </a:r>
            <a:endParaRPr sz="1100" dirty="0">
              <a:solidFill>
                <a:schemeClr val="dk1"/>
              </a:solidFill>
              <a:latin typeface="Inter"/>
              <a:ea typeface="Inter"/>
              <a:cs typeface="Inter"/>
              <a:sym typeface="Inter"/>
            </a:endParaRPr>
          </a:p>
          <a:p>
            <a:pPr marL="914400" lvl="1" indent="-298450" algn="l" rtl="0">
              <a:lnSpc>
                <a:spcPct val="115000"/>
              </a:lnSpc>
              <a:spcBef>
                <a:spcPts val="0"/>
              </a:spcBef>
              <a:spcAft>
                <a:spcPts val="0"/>
              </a:spcAft>
              <a:buClr>
                <a:srgbClr val="181818"/>
              </a:buClr>
              <a:buSzPts val="1100"/>
              <a:buFont typeface="Inter"/>
              <a:buAutoNum type="alphaLcPeriod"/>
            </a:pPr>
            <a:r>
              <a:rPr lang="fr" sz="1100" dirty="0">
                <a:solidFill>
                  <a:schemeClr val="dk1"/>
                </a:solidFill>
                <a:latin typeface="Inter"/>
                <a:ea typeface="Inter"/>
                <a:cs typeface="Inter"/>
                <a:sym typeface="Inter"/>
              </a:rPr>
              <a:t>Qu'est-ce qui ne fonctionne pas ?</a:t>
            </a:r>
            <a:endParaRPr sz="1100" dirty="0">
              <a:solidFill>
                <a:schemeClr val="dk1"/>
              </a:solidFill>
              <a:latin typeface="Inter"/>
              <a:ea typeface="Inter"/>
              <a:cs typeface="Inter"/>
              <a:sym typeface="Inter"/>
            </a:endParaRPr>
          </a:p>
          <a:p>
            <a:pPr marL="914400" lvl="1" indent="-298450" algn="l" rtl="0">
              <a:lnSpc>
                <a:spcPct val="115000"/>
              </a:lnSpc>
              <a:spcBef>
                <a:spcPts val="0"/>
              </a:spcBef>
              <a:spcAft>
                <a:spcPts val="0"/>
              </a:spcAft>
              <a:buClr>
                <a:srgbClr val="181818"/>
              </a:buClr>
              <a:buSzPts val="1100"/>
              <a:buFont typeface="Inter"/>
              <a:buAutoNum type="alphaLcPeriod"/>
            </a:pPr>
            <a:r>
              <a:rPr lang="fr" sz="1100" dirty="0">
                <a:solidFill>
                  <a:schemeClr val="dk1"/>
                </a:solidFill>
                <a:latin typeface="Inter"/>
                <a:ea typeface="Inter"/>
                <a:cs typeface="Inter"/>
                <a:sym typeface="Inter"/>
              </a:rPr>
              <a:t>Des idées d'amélioration</a:t>
            </a:r>
            <a:endParaRPr sz="1100" dirty="0">
              <a:solidFill>
                <a:schemeClr val="dk1"/>
              </a:solidFill>
              <a:latin typeface="Inter"/>
              <a:ea typeface="Inter"/>
              <a:cs typeface="Inter"/>
              <a:sym typeface="Inter"/>
            </a:endParaRPr>
          </a:p>
          <a:p>
            <a:pPr marL="914400" lvl="1" indent="-298450" algn="l" rtl="0">
              <a:lnSpc>
                <a:spcPct val="115000"/>
              </a:lnSpc>
              <a:spcBef>
                <a:spcPts val="0"/>
              </a:spcBef>
              <a:spcAft>
                <a:spcPts val="0"/>
              </a:spcAft>
              <a:buClr>
                <a:srgbClr val="181818"/>
              </a:buClr>
              <a:buSzPts val="1100"/>
              <a:buFont typeface="Inter"/>
              <a:buAutoNum type="alphaLcPeriod"/>
            </a:pPr>
            <a:r>
              <a:rPr lang="fr" sz="1100" dirty="0">
                <a:solidFill>
                  <a:schemeClr val="dk1"/>
                </a:solidFill>
                <a:latin typeface="Inter"/>
                <a:ea typeface="Inter"/>
                <a:cs typeface="Inter"/>
                <a:sym typeface="Inter"/>
              </a:rPr>
              <a:t>Des questions?</a:t>
            </a:r>
            <a:endParaRPr sz="1100" b="1" dirty="0">
              <a:solidFill>
                <a:srgbClr val="221E1F"/>
              </a:solidFill>
              <a:latin typeface="Inter"/>
              <a:ea typeface="Inter"/>
              <a:cs typeface="Inter"/>
              <a:sym typeface="Inter"/>
            </a:endParaRPr>
          </a:p>
        </p:txBody>
      </p:sp>
      <p:pic>
        <p:nvPicPr>
          <p:cNvPr id="848" name="Google Shape;848;p69"/>
          <p:cNvPicPr preferRelativeResize="0"/>
          <p:nvPr/>
        </p:nvPicPr>
        <p:blipFill rotWithShape="1">
          <a:blip r:embed="rId5">
            <a:alphaModFix/>
          </a:blip>
          <a:srcRect l="2856" r="2856"/>
          <a:stretch/>
        </p:blipFill>
        <p:spPr>
          <a:xfrm rot="-3916238">
            <a:off x="119105" y="207950"/>
            <a:ext cx="832321" cy="693600"/>
          </a:xfrm>
          <a:prstGeom prst="rect">
            <a:avLst/>
          </a:prstGeom>
          <a:noFill/>
          <a:ln>
            <a:noFill/>
          </a:ln>
        </p:spPr>
      </p:pic>
    </p:spTree>
    <p:extLst>
      <p:ext uri="{BB962C8B-B14F-4D97-AF65-F5344CB8AC3E}">
        <p14:creationId xmlns:p14="http://schemas.microsoft.com/office/powerpoint/2010/main" val="4248451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pic>
        <p:nvPicPr>
          <p:cNvPr id="853" name="Google Shape;853;p70"/>
          <p:cNvPicPr preferRelativeResize="0"/>
          <p:nvPr/>
        </p:nvPicPr>
        <p:blipFill rotWithShape="1">
          <a:blip r:embed="rId3">
            <a:alphaModFix/>
          </a:blip>
          <a:srcRect l="2856" r="2856"/>
          <a:stretch/>
        </p:blipFill>
        <p:spPr>
          <a:xfrm rot="-3916238">
            <a:off x="119105" y="207950"/>
            <a:ext cx="832321" cy="693600"/>
          </a:xfrm>
          <a:prstGeom prst="rect">
            <a:avLst/>
          </a:prstGeom>
          <a:noFill/>
          <a:ln>
            <a:noFill/>
          </a:ln>
        </p:spPr>
      </p:pic>
      <p:sp>
        <p:nvSpPr>
          <p:cNvPr id="854" name="Google Shape;854;p70"/>
          <p:cNvSpPr/>
          <p:nvPr/>
        </p:nvSpPr>
        <p:spPr>
          <a:xfrm>
            <a:off x="1473325" y="1393725"/>
            <a:ext cx="7925400" cy="59154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55" name="Google Shape;855;p70"/>
          <p:cNvCxnSpPr>
            <a:stCxn id="854" idx="0"/>
            <a:endCxn id="854" idx="2"/>
          </p:cNvCxnSpPr>
          <p:nvPr/>
        </p:nvCxnSpPr>
        <p:spPr>
          <a:xfrm>
            <a:off x="5436025" y="1393725"/>
            <a:ext cx="0" cy="5915400"/>
          </a:xfrm>
          <a:prstGeom prst="straightConnector1">
            <a:avLst/>
          </a:prstGeom>
          <a:noFill/>
          <a:ln w="9525" cap="flat" cmpd="sng">
            <a:solidFill>
              <a:schemeClr val="dk2"/>
            </a:solidFill>
            <a:prstDash val="solid"/>
            <a:round/>
            <a:headEnd type="none" w="med" len="med"/>
            <a:tailEnd type="none" w="med" len="med"/>
          </a:ln>
        </p:spPr>
      </p:cxnSp>
      <p:cxnSp>
        <p:nvCxnSpPr>
          <p:cNvPr id="856" name="Google Shape;856;p70"/>
          <p:cNvCxnSpPr>
            <a:stCxn id="854" idx="1"/>
            <a:endCxn id="854" idx="3"/>
          </p:cNvCxnSpPr>
          <p:nvPr/>
        </p:nvCxnSpPr>
        <p:spPr>
          <a:xfrm>
            <a:off x="1473325" y="4351425"/>
            <a:ext cx="7925400" cy="0"/>
          </a:xfrm>
          <a:prstGeom prst="straightConnector1">
            <a:avLst/>
          </a:prstGeom>
          <a:noFill/>
          <a:ln w="9525" cap="flat" cmpd="sng">
            <a:solidFill>
              <a:schemeClr val="dk2"/>
            </a:solidFill>
            <a:prstDash val="solid"/>
            <a:round/>
            <a:headEnd type="none" w="med" len="med"/>
            <a:tailEnd type="none" w="med" len="med"/>
          </a:ln>
        </p:spPr>
      </p:cxnSp>
      <p:sp>
        <p:nvSpPr>
          <p:cNvPr id="857" name="Google Shape;857;p70"/>
          <p:cNvSpPr txBox="1"/>
          <p:nvPr/>
        </p:nvSpPr>
        <p:spPr>
          <a:xfrm>
            <a:off x="7597198" y="267525"/>
            <a:ext cx="2712000" cy="565500"/>
          </a:xfrm>
          <a:prstGeom prst="rect">
            <a:avLst/>
          </a:prstGeom>
          <a:noFill/>
          <a:ln>
            <a:noFill/>
          </a:ln>
        </p:spPr>
        <p:txBody>
          <a:bodyPr spcFirstLastPara="1" wrap="square" lIns="91425" tIns="91425" rIns="91425" bIns="91425" anchor="ctr" anchorCtr="0">
            <a:noAutofit/>
          </a:bodyPr>
          <a:lstStyle/>
          <a:p>
            <a:pPr lvl="0" algn="r"/>
            <a:r>
              <a:rPr lang="fr-FR" sz="1600" b="1" dirty="0">
                <a:solidFill>
                  <a:schemeClr val="dk1"/>
                </a:solidFill>
                <a:latin typeface="Roboto"/>
                <a:ea typeface="Roboto"/>
                <a:cs typeface="Roboto"/>
                <a:sym typeface="Roboto"/>
              </a:rPr>
              <a:t>CCH pour le WASH</a:t>
            </a:r>
            <a:endParaRPr lang="fr-FR" sz="1600" dirty="0">
              <a:solidFill>
                <a:schemeClr val="dk1"/>
              </a:solidFill>
              <a:latin typeface="Roboto"/>
              <a:ea typeface="Roboto"/>
              <a:cs typeface="Roboto"/>
              <a:sym typeface="Roboto"/>
            </a:endParaRPr>
          </a:p>
        </p:txBody>
      </p:sp>
      <p:sp>
        <p:nvSpPr>
          <p:cNvPr id="858" name="Google Shape;858;p70" descr="A blank matrix with titles in each quadrant. The top left quadrant of the matrix is labeled as what is working. The top right quadrant of the matrix is labeled as what is not working. The bottom left quadrant of the matrix is labeled as what can be changed. The bottom right quadrant of the matrix is labeled as things to explore."/>
          <p:cNvSpPr txBox="1"/>
          <p:nvPr/>
        </p:nvSpPr>
        <p:spPr>
          <a:xfrm>
            <a:off x="753150" y="554625"/>
            <a:ext cx="41388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200" b="1">
                <a:solidFill>
                  <a:schemeClr val="dk1"/>
                </a:solidFill>
                <a:latin typeface="Roboto"/>
                <a:ea typeface="Roboto"/>
                <a:cs typeface="Roboto"/>
                <a:sym typeface="Roboto"/>
              </a:rPr>
              <a:t>MATRICE DE RÉTROACTION</a:t>
            </a:r>
            <a:endParaRPr sz="2200" b="1">
              <a:solidFill>
                <a:schemeClr val="dk1"/>
              </a:solidFill>
              <a:latin typeface="Roboto"/>
              <a:ea typeface="Roboto"/>
              <a:cs typeface="Roboto"/>
              <a:sym typeface="Roboto"/>
            </a:endParaRPr>
          </a:p>
        </p:txBody>
      </p:sp>
      <p:sp>
        <p:nvSpPr>
          <p:cNvPr id="859" name="Google Shape;859;p70"/>
          <p:cNvSpPr txBox="1"/>
          <p:nvPr/>
        </p:nvSpPr>
        <p:spPr>
          <a:xfrm>
            <a:off x="2238475" y="1667800"/>
            <a:ext cx="3003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latin typeface="Roboto"/>
                <a:ea typeface="Roboto"/>
                <a:cs typeface="Roboto"/>
                <a:sym typeface="Roboto"/>
              </a:rPr>
              <a:t>QU'EST-CE QUI FONCTIONNE ?</a:t>
            </a:r>
            <a:endParaRPr>
              <a:latin typeface="Roboto"/>
              <a:ea typeface="Roboto"/>
              <a:cs typeface="Roboto"/>
              <a:sym typeface="Roboto"/>
            </a:endParaRPr>
          </a:p>
        </p:txBody>
      </p:sp>
      <p:sp>
        <p:nvSpPr>
          <p:cNvPr id="860" name="Google Shape;860;p70"/>
          <p:cNvSpPr txBox="1"/>
          <p:nvPr/>
        </p:nvSpPr>
        <p:spPr>
          <a:xfrm>
            <a:off x="5630275" y="1667800"/>
            <a:ext cx="3003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latin typeface="Roboto"/>
                <a:ea typeface="Roboto"/>
                <a:cs typeface="Roboto"/>
                <a:sym typeface="Roboto"/>
              </a:rPr>
              <a:t>QU'EST-CE QUI NE FONCTIONNE PAS ?</a:t>
            </a:r>
            <a:endParaRPr>
              <a:latin typeface="Roboto"/>
              <a:ea typeface="Roboto"/>
              <a:cs typeface="Roboto"/>
              <a:sym typeface="Roboto"/>
            </a:endParaRPr>
          </a:p>
        </p:txBody>
      </p:sp>
      <p:sp>
        <p:nvSpPr>
          <p:cNvPr id="861" name="Google Shape;861;p70"/>
          <p:cNvSpPr txBox="1"/>
          <p:nvPr/>
        </p:nvSpPr>
        <p:spPr>
          <a:xfrm>
            <a:off x="2238475" y="4614125"/>
            <a:ext cx="3003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latin typeface="Roboto"/>
                <a:ea typeface="Roboto"/>
                <a:cs typeface="Roboto"/>
                <a:sym typeface="Roboto"/>
              </a:rPr>
              <a:t>QUE PEUT-ON MODIFIER ?</a:t>
            </a:r>
            <a:endParaRPr>
              <a:latin typeface="Roboto"/>
              <a:ea typeface="Roboto"/>
              <a:cs typeface="Roboto"/>
              <a:sym typeface="Roboto"/>
            </a:endParaRPr>
          </a:p>
        </p:txBody>
      </p:sp>
      <p:sp>
        <p:nvSpPr>
          <p:cNvPr id="862" name="Google Shape;862;p70"/>
          <p:cNvSpPr txBox="1"/>
          <p:nvPr/>
        </p:nvSpPr>
        <p:spPr>
          <a:xfrm>
            <a:off x="5630275" y="4614125"/>
            <a:ext cx="3003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latin typeface="Roboto"/>
                <a:ea typeface="Roboto"/>
                <a:cs typeface="Roboto"/>
                <a:sym typeface="Roboto"/>
              </a:rPr>
              <a:t>CHOSES À EXPLORER</a:t>
            </a:r>
            <a:endParaRPr>
              <a:latin typeface="Roboto"/>
              <a:ea typeface="Roboto"/>
              <a:cs typeface="Roboto"/>
              <a:sym typeface="Roboto"/>
            </a:endParaRPr>
          </a:p>
        </p:txBody>
      </p:sp>
    </p:spTree>
    <p:extLst>
      <p:ext uri="{BB962C8B-B14F-4D97-AF65-F5344CB8AC3E}">
        <p14:creationId xmlns:p14="http://schemas.microsoft.com/office/powerpoint/2010/main" val="2775956533"/>
      </p:ext>
    </p:extLst>
  </p:cSld>
  <p:clrMapOvr>
    <a:masterClrMapping/>
  </p:clrMapOvr>
</p:sld>
</file>

<file path=ppt/theme/theme1.xml><?xml version="1.0" encoding="utf-8"?>
<a:theme xmlns:a="http://schemas.openxmlformats.org/drawingml/2006/main" name="Office Theme">
  <a:themeElements>
    <a:clrScheme name="iDE 2016 New V2">
      <a:dk1>
        <a:srgbClr val="000000"/>
      </a:dk1>
      <a:lt1>
        <a:srgbClr val="FEFFFF"/>
      </a:lt1>
      <a:dk2>
        <a:srgbClr val="50505F"/>
      </a:dk2>
      <a:lt2>
        <a:srgbClr val="FBFAEB"/>
      </a:lt2>
      <a:accent1>
        <a:srgbClr val="EA4D39"/>
      </a:accent1>
      <a:accent2>
        <a:srgbClr val="5DB970"/>
      </a:accent2>
      <a:accent3>
        <a:srgbClr val="4BB3E6"/>
      </a:accent3>
      <a:accent4>
        <a:srgbClr val="255089"/>
      </a:accent4>
      <a:accent5>
        <a:srgbClr val="50505F"/>
      </a:accent5>
      <a:accent6>
        <a:srgbClr val="FBFAEB"/>
      </a:accent6>
      <a:hlink>
        <a:srgbClr val="50505F"/>
      </a:hlink>
      <a:folHlink>
        <a:srgbClr val="5050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iDE 2016 New V2">
      <a:dk1>
        <a:srgbClr val="000000"/>
      </a:dk1>
      <a:lt1>
        <a:srgbClr val="FEFFFF"/>
      </a:lt1>
      <a:dk2>
        <a:srgbClr val="50505F"/>
      </a:dk2>
      <a:lt2>
        <a:srgbClr val="FBFAEB"/>
      </a:lt2>
      <a:accent1>
        <a:srgbClr val="EA4D39"/>
      </a:accent1>
      <a:accent2>
        <a:srgbClr val="5DB970"/>
      </a:accent2>
      <a:accent3>
        <a:srgbClr val="4BB3E6"/>
      </a:accent3>
      <a:accent4>
        <a:srgbClr val="255089"/>
      </a:accent4>
      <a:accent5>
        <a:srgbClr val="50505F"/>
      </a:accent5>
      <a:accent6>
        <a:srgbClr val="FBFAEB"/>
      </a:accent6>
      <a:hlink>
        <a:srgbClr val="50505F"/>
      </a:hlink>
      <a:folHlink>
        <a:srgbClr val="50505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5752</TotalTime>
  <Words>385</Words>
  <Application>Microsoft Office PowerPoint</Application>
  <PresentationFormat>Custom</PresentationFormat>
  <Paragraphs>34</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Alfa Slab One</vt:lpstr>
      <vt:lpstr>Calibri</vt:lpstr>
      <vt:lpstr>Libre Baskerville</vt:lpstr>
      <vt:lpstr>Roboto</vt:lpstr>
      <vt:lpstr>Roboto Condensed</vt:lpstr>
      <vt:lpstr>Inter</vt:lpstr>
      <vt:lpstr>Roboto Slab</vt:lpstr>
      <vt:lpstr>Office Theme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 Churchfield</dc:creator>
  <cp:lastModifiedBy>Max Churchfield</cp:lastModifiedBy>
  <cp:revision>46</cp:revision>
  <dcterms:modified xsi:type="dcterms:W3CDTF">2022-10-30T23:01:54Z</dcterms:modified>
</cp:coreProperties>
</file>