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4" r:id="rId1"/>
    <p:sldMasterId id="2147483665" r:id="rId2"/>
  </p:sldMasterIdLst>
  <p:notesMasterIdLst>
    <p:notesMasterId r:id="rId8"/>
  </p:notesMasterIdLst>
  <p:sldIdLst>
    <p:sldId id="301" r:id="rId3"/>
    <p:sldId id="302" r:id="rId4"/>
    <p:sldId id="303" r:id="rId5"/>
    <p:sldId id="304" r:id="rId6"/>
    <p:sldId id="305" r:id="rId7"/>
  </p:sldIdLst>
  <p:sldSz cx="10699750" cy="7559675"/>
  <p:notesSz cx="6858000" cy="9144000"/>
  <p:embeddedFontLst>
    <p:embeddedFont>
      <p:font typeface="Alfa Slab One" panose="020B0604020202020204" charset="0"/>
      <p:regular r:id="rId9"/>
    </p:embeddedFont>
    <p:embeddedFont>
      <p:font typeface="Roboto Slab" panose="020B0604020202020204" charset="0"/>
      <p:regular r:id="rId10"/>
      <p:bold r:id="rId11"/>
    </p:embeddedFont>
    <p:embeddedFont>
      <p:font typeface="Roboto Condensed" panose="020B0604020202020204" charset="0"/>
      <p:regular r:id="rId12"/>
      <p:bold r:id="rId13"/>
      <p:italic r:id="rId14"/>
      <p:boldItalic r:id="rId15"/>
    </p:embeddedFont>
    <p:embeddedFont>
      <p:font typeface="Roboto" panose="020B0604020202020204" charset="0"/>
      <p:regular r:id="rId16"/>
      <p:bold r:id="rId17"/>
      <p:italic r:id="rId18"/>
      <p:boldItalic r:id="rId19"/>
    </p:embeddedFont>
    <p:embeddedFont>
      <p:font typeface="Calibri" panose="020F0502020204030204" pitchFamily="34" charset="0"/>
      <p:regular r:id="rId20"/>
      <p:bold r:id="rId21"/>
      <p:italic r:id="rId22"/>
      <p:boldItalic r:id="rId23"/>
    </p:embeddedFont>
    <p:embeddedFont>
      <p:font typeface="Libre Baskerville" panose="020B0604020202020204" charset="0"/>
      <p:regular r:id="rId24"/>
      <p:bold r:id="rId25"/>
      <p:italic r:id="rId26"/>
    </p:embeddedFont>
    <p:embeddedFont>
      <p:font typeface="Inter" panose="020B0604020202020204" charset="0"/>
      <p:regular r:id="rId27"/>
      <p:bold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icole Weber" initials="" lastIdx="5"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6723" autoAdjust="0"/>
  </p:normalViewPr>
  <p:slideViewPr>
    <p:cSldViewPr snapToGrid="0">
      <p:cViewPr varScale="1">
        <p:scale>
          <a:sx n="60" d="100"/>
          <a:sy n="60" d="100"/>
        </p:scale>
        <p:origin x="1096"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font" Target="fonts/font5.fntdata"/><Relationship Id="rId18" Type="http://schemas.openxmlformats.org/officeDocument/2006/relationships/font" Target="fonts/font10.fntdata"/><Relationship Id="rId26" Type="http://schemas.openxmlformats.org/officeDocument/2006/relationships/font" Target="fonts/font18.fntdata"/><Relationship Id="rId3" Type="http://schemas.openxmlformats.org/officeDocument/2006/relationships/slide" Target="slides/slide1.xml"/><Relationship Id="rId21" Type="http://schemas.openxmlformats.org/officeDocument/2006/relationships/font" Target="fonts/font13.fntdata"/><Relationship Id="rId7" Type="http://schemas.openxmlformats.org/officeDocument/2006/relationships/slide" Target="slides/slide5.xml"/><Relationship Id="rId12" Type="http://schemas.openxmlformats.org/officeDocument/2006/relationships/font" Target="fonts/font4.fntdata"/><Relationship Id="rId17" Type="http://schemas.openxmlformats.org/officeDocument/2006/relationships/font" Target="fonts/font9.fntdata"/><Relationship Id="rId25" Type="http://schemas.openxmlformats.org/officeDocument/2006/relationships/font" Target="fonts/font17.fntdata"/><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font" Target="fonts/font8.fntdata"/><Relationship Id="rId20" Type="http://schemas.openxmlformats.org/officeDocument/2006/relationships/font" Target="fonts/font12.fntdata"/><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font" Target="fonts/font3.fntdata"/><Relationship Id="rId24" Type="http://schemas.openxmlformats.org/officeDocument/2006/relationships/font" Target="fonts/font16.fntdata"/><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font" Target="fonts/font7.fntdata"/><Relationship Id="rId23" Type="http://schemas.openxmlformats.org/officeDocument/2006/relationships/font" Target="fonts/font15.fntdata"/><Relationship Id="rId28" Type="http://schemas.openxmlformats.org/officeDocument/2006/relationships/font" Target="fonts/font20.fntdata"/><Relationship Id="rId10" Type="http://schemas.openxmlformats.org/officeDocument/2006/relationships/font" Target="fonts/font2.fntdata"/><Relationship Id="rId19" Type="http://schemas.openxmlformats.org/officeDocument/2006/relationships/font" Target="fonts/font11.fntdata"/><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font" Target="fonts/font1.fntdata"/><Relationship Id="rId14" Type="http://schemas.openxmlformats.org/officeDocument/2006/relationships/font" Target="fonts/font6.fntdata"/><Relationship Id="rId22" Type="http://schemas.openxmlformats.org/officeDocument/2006/relationships/font" Target="fonts/font14.fntdata"/><Relationship Id="rId27" Type="http://schemas.openxmlformats.org/officeDocument/2006/relationships/font" Target="fonts/font19.fntdata"/><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002904" y="685800"/>
            <a:ext cx="48528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0"/>
        <p:cNvGrpSpPr/>
        <p:nvPr/>
      </p:nvGrpSpPr>
      <p:grpSpPr>
        <a:xfrm>
          <a:off x="0" y="0"/>
          <a:ext cx="0" cy="0"/>
          <a:chOff x="0" y="0"/>
          <a:chExt cx="0" cy="0"/>
        </a:xfrm>
      </p:grpSpPr>
      <p:sp>
        <p:nvSpPr>
          <p:cNvPr id="751" name="Google Shape;751;g13f6d408587_0_565:notes"/>
          <p:cNvSpPr>
            <a:spLocks noGrp="1" noRot="1" noChangeAspect="1"/>
          </p:cNvSpPr>
          <p:nvPr>
            <p:ph type="sldImg" idx="2"/>
          </p:nvPr>
        </p:nvSpPr>
        <p:spPr>
          <a:xfrm>
            <a:off x="1003300" y="685800"/>
            <a:ext cx="485298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2" name="Google Shape;752;g13f6d408587_0_5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7"/>
        <p:cNvGrpSpPr/>
        <p:nvPr/>
      </p:nvGrpSpPr>
      <p:grpSpPr>
        <a:xfrm>
          <a:off x="0" y="0"/>
          <a:ext cx="0" cy="0"/>
          <a:chOff x="0" y="0"/>
          <a:chExt cx="0" cy="0"/>
        </a:xfrm>
      </p:grpSpPr>
      <p:sp>
        <p:nvSpPr>
          <p:cNvPr id="768" name="Google Shape;768;g15d1cd251dd_0_0:notes"/>
          <p:cNvSpPr>
            <a:spLocks noGrp="1" noRot="1" noChangeAspect="1"/>
          </p:cNvSpPr>
          <p:nvPr>
            <p:ph type="sldImg" idx="2"/>
          </p:nvPr>
        </p:nvSpPr>
        <p:spPr>
          <a:xfrm>
            <a:off x="1002904" y="685800"/>
            <a:ext cx="48528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9" name="Google Shape;769;g15d1cd251d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0"/>
        <p:cNvGrpSpPr/>
        <p:nvPr/>
      </p:nvGrpSpPr>
      <p:grpSpPr>
        <a:xfrm>
          <a:off x="0" y="0"/>
          <a:ext cx="0" cy="0"/>
          <a:chOff x="0" y="0"/>
          <a:chExt cx="0" cy="0"/>
        </a:xfrm>
      </p:grpSpPr>
      <p:sp>
        <p:nvSpPr>
          <p:cNvPr id="781" name="Google Shape;781;g15d1cd251dd_0_16:notes"/>
          <p:cNvSpPr>
            <a:spLocks noGrp="1" noRot="1" noChangeAspect="1"/>
          </p:cNvSpPr>
          <p:nvPr>
            <p:ph type="sldImg" idx="2"/>
          </p:nvPr>
        </p:nvSpPr>
        <p:spPr>
          <a:xfrm>
            <a:off x="1002904" y="685800"/>
            <a:ext cx="48528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2" name="Google Shape;782;g15d1cd251dd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3"/>
        <p:cNvGrpSpPr/>
        <p:nvPr/>
      </p:nvGrpSpPr>
      <p:grpSpPr>
        <a:xfrm>
          <a:off x="0" y="0"/>
          <a:ext cx="0" cy="0"/>
          <a:chOff x="0" y="0"/>
          <a:chExt cx="0" cy="0"/>
        </a:xfrm>
      </p:grpSpPr>
      <p:sp>
        <p:nvSpPr>
          <p:cNvPr id="794" name="Google Shape;794;g15d1cd251dd_0_29:notes"/>
          <p:cNvSpPr>
            <a:spLocks noGrp="1" noRot="1" noChangeAspect="1"/>
          </p:cNvSpPr>
          <p:nvPr>
            <p:ph type="sldImg" idx="2"/>
          </p:nvPr>
        </p:nvSpPr>
        <p:spPr>
          <a:xfrm>
            <a:off x="1002904" y="685800"/>
            <a:ext cx="48528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5" name="Google Shape;795;g15d1cd251dd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5"/>
        <p:cNvGrpSpPr/>
        <p:nvPr/>
      </p:nvGrpSpPr>
      <p:grpSpPr>
        <a:xfrm>
          <a:off x="0" y="0"/>
          <a:ext cx="0" cy="0"/>
          <a:chOff x="0" y="0"/>
          <a:chExt cx="0" cy="0"/>
        </a:xfrm>
      </p:grpSpPr>
      <p:sp>
        <p:nvSpPr>
          <p:cNvPr id="816" name="Google Shape;816;g15d1cd251dd_0_50:notes"/>
          <p:cNvSpPr>
            <a:spLocks noGrp="1" noRot="1" noChangeAspect="1"/>
          </p:cNvSpPr>
          <p:nvPr>
            <p:ph type="sldImg" idx="2"/>
          </p:nvPr>
        </p:nvSpPr>
        <p:spPr>
          <a:xfrm>
            <a:off x="1002904" y="685800"/>
            <a:ext cx="48528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7" name="Google Shape;817;g15d1cd251dd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2"/>
          <p:cNvSpPr txBox="1">
            <a:spLocks noGrp="1"/>
          </p:cNvSpPr>
          <p:nvPr>
            <p:ph type="ctrTitle"/>
          </p:nvPr>
        </p:nvSpPr>
        <p:spPr>
          <a:xfrm>
            <a:off x="1337400" y="1237251"/>
            <a:ext cx="8024400" cy="2632200"/>
          </a:xfrm>
          <a:prstGeom prst="rect">
            <a:avLst/>
          </a:prstGeom>
          <a:noFill/>
          <a:ln>
            <a:noFill/>
          </a:ln>
        </p:spPr>
        <p:txBody>
          <a:bodyPr spcFirstLastPara="1" wrap="square" lIns="151725" tIns="151725" rIns="151725" bIns="151725" anchor="b" anchorCtr="0">
            <a:noAutofit/>
          </a:bodyPr>
          <a:lstStyle>
            <a:lvl1pPr marL="0" marR="0" lvl="0" indent="0" algn="ctr" rtl="0">
              <a:lnSpc>
                <a:spcPct val="90000"/>
              </a:lnSpc>
              <a:spcBef>
                <a:spcPts val="0"/>
              </a:spcBef>
              <a:spcAft>
                <a:spcPts val="0"/>
              </a:spcAft>
              <a:buClr>
                <a:schemeClr val="accent5"/>
              </a:buClr>
              <a:buSzPts val="2400"/>
              <a:buFont typeface="Roboto Slab"/>
              <a:buNone/>
              <a:defRPr sz="10000" b="1" i="0" u="none" strike="noStrike" cap="none">
                <a:solidFill>
                  <a:schemeClr val="accent5"/>
                </a:solidFill>
                <a:latin typeface="Roboto Slab"/>
                <a:ea typeface="Roboto Slab"/>
                <a:cs typeface="Roboto Slab"/>
                <a:sym typeface="Roboto Slab"/>
              </a:defRPr>
            </a:lvl1pPr>
            <a:lvl2pPr lvl="1" indent="0" rtl="0">
              <a:spcBef>
                <a:spcPts val="0"/>
              </a:spcBef>
              <a:spcAft>
                <a:spcPts val="0"/>
              </a:spcAft>
              <a:buSzPts val="2400"/>
              <a:buNone/>
              <a:defRPr sz="3100"/>
            </a:lvl2pPr>
            <a:lvl3pPr lvl="2" indent="0" rtl="0">
              <a:spcBef>
                <a:spcPts val="0"/>
              </a:spcBef>
              <a:spcAft>
                <a:spcPts val="0"/>
              </a:spcAft>
              <a:buSzPts val="2400"/>
              <a:buNone/>
              <a:defRPr sz="3100"/>
            </a:lvl3pPr>
            <a:lvl4pPr lvl="3" indent="0" rtl="0">
              <a:spcBef>
                <a:spcPts val="0"/>
              </a:spcBef>
              <a:spcAft>
                <a:spcPts val="0"/>
              </a:spcAft>
              <a:buSzPts val="2400"/>
              <a:buNone/>
              <a:defRPr sz="3100"/>
            </a:lvl4pPr>
            <a:lvl5pPr lvl="4" indent="0" rtl="0">
              <a:spcBef>
                <a:spcPts val="0"/>
              </a:spcBef>
              <a:spcAft>
                <a:spcPts val="0"/>
              </a:spcAft>
              <a:buSzPts val="2400"/>
              <a:buNone/>
              <a:defRPr sz="3100"/>
            </a:lvl5pPr>
            <a:lvl6pPr lvl="5" indent="0" rtl="0">
              <a:spcBef>
                <a:spcPts val="0"/>
              </a:spcBef>
              <a:spcAft>
                <a:spcPts val="0"/>
              </a:spcAft>
              <a:buSzPts val="2400"/>
              <a:buNone/>
              <a:defRPr sz="3100"/>
            </a:lvl6pPr>
            <a:lvl7pPr lvl="6" indent="0" rtl="0">
              <a:spcBef>
                <a:spcPts val="0"/>
              </a:spcBef>
              <a:spcAft>
                <a:spcPts val="0"/>
              </a:spcAft>
              <a:buSzPts val="2400"/>
              <a:buNone/>
              <a:defRPr sz="3100"/>
            </a:lvl7pPr>
            <a:lvl8pPr lvl="7" indent="0" rtl="0">
              <a:spcBef>
                <a:spcPts val="0"/>
              </a:spcBef>
              <a:spcAft>
                <a:spcPts val="0"/>
              </a:spcAft>
              <a:buSzPts val="2400"/>
              <a:buNone/>
              <a:defRPr sz="3100"/>
            </a:lvl8pPr>
            <a:lvl9pPr lvl="8" indent="0" rtl="0">
              <a:spcBef>
                <a:spcPts val="0"/>
              </a:spcBef>
              <a:spcAft>
                <a:spcPts val="0"/>
              </a:spcAft>
              <a:buSzPts val="2400"/>
              <a:buNone/>
              <a:defRPr sz="3100"/>
            </a:lvl9pPr>
          </a:lstStyle>
          <a:p>
            <a:endParaRPr/>
          </a:p>
        </p:txBody>
      </p:sp>
      <p:sp>
        <p:nvSpPr>
          <p:cNvPr id="13" name="Google Shape;13;p2"/>
          <p:cNvSpPr txBox="1">
            <a:spLocks noGrp="1"/>
          </p:cNvSpPr>
          <p:nvPr>
            <p:ph type="subTitle" idx="1"/>
          </p:nvPr>
        </p:nvSpPr>
        <p:spPr>
          <a:xfrm>
            <a:off x="1337400" y="3970750"/>
            <a:ext cx="8024400" cy="1824900"/>
          </a:xfrm>
          <a:prstGeom prst="rect">
            <a:avLst/>
          </a:prstGeom>
          <a:noFill/>
          <a:ln>
            <a:noFill/>
          </a:ln>
        </p:spPr>
        <p:txBody>
          <a:bodyPr spcFirstLastPara="1" wrap="square" lIns="151725" tIns="151725" rIns="151725" bIns="151725" anchor="t" anchorCtr="0">
            <a:noAutofit/>
          </a:bodyPr>
          <a:lstStyle>
            <a:lvl1pPr marL="0" marR="0" lvl="0" indent="0" algn="ctr" rtl="0">
              <a:lnSpc>
                <a:spcPct val="90000"/>
              </a:lnSpc>
              <a:spcBef>
                <a:spcPts val="1700"/>
              </a:spcBef>
              <a:spcAft>
                <a:spcPts val="0"/>
              </a:spcAft>
              <a:buClr>
                <a:schemeClr val="dk1"/>
              </a:buClr>
              <a:buSzPts val="4700"/>
              <a:buFont typeface="Arial"/>
              <a:buNone/>
              <a:defRPr sz="4000" b="0" i="0" u="none" strike="noStrike" cap="none">
                <a:solidFill>
                  <a:schemeClr val="dk1"/>
                </a:solidFill>
                <a:latin typeface="Roboto"/>
                <a:ea typeface="Roboto"/>
                <a:cs typeface="Roboto"/>
                <a:sym typeface="Roboto"/>
              </a:defRPr>
            </a:lvl1pPr>
            <a:lvl2pPr marL="774700" marR="0" lvl="1" indent="0" algn="ctr" rtl="0">
              <a:lnSpc>
                <a:spcPct val="90000"/>
              </a:lnSpc>
              <a:spcBef>
                <a:spcPts val="900"/>
              </a:spcBef>
              <a:spcAft>
                <a:spcPts val="0"/>
              </a:spcAft>
              <a:buClr>
                <a:schemeClr val="dk1"/>
              </a:buClr>
              <a:buSzPts val="4000"/>
              <a:buFont typeface="Arial"/>
              <a:buNone/>
              <a:defRPr sz="3300" b="0" i="0" u="none" strike="noStrike" cap="none">
                <a:solidFill>
                  <a:schemeClr val="dk1"/>
                </a:solidFill>
                <a:latin typeface="Roboto"/>
                <a:ea typeface="Roboto"/>
                <a:cs typeface="Roboto"/>
                <a:sym typeface="Roboto"/>
              </a:defRPr>
            </a:lvl2pPr>
            <a:lvl3pPr marL="1511300" marR="0" lvl="2" indent="0" algn="ctr" rtl="0">
              <a:lnSpc>
                <a:spcPct val="90000"/>
              </a:lnSpc>
              <a:spcBef>
                <a:spcPts val="900"/>
              </a:spcBef>
              <a:spcAft>
                <a:spcPts val="0"/>
              </a:spcAft>
              <a:buClr>
                <a:schemeClr val="dk1"/>
              </a:buClr>
              <a:buSzPts val="3300"/>
              <a:buFont typeface="Arial"/>
              <a:buNone/>
              <a:defRPr sz="3100" b="0" i="0" u="none" strike="noStrike" cap="none">
                <a:solidFill>
                  <a:schemeClr val="dk1"/>
                </a:solidFill>
                <a:latin typeface="Roboto"/>
                <a:ea typeface="Roboto"/>
                <a:cs typeface="Roboto"/>
                <a:sym typeface="Roboto"/>
              </a:defRPr>
            </a:lvl3pPr>
            <a:lvl4pPr marL="2260600" marR="0" lvl="3" indent="0" algn="ctr" rtl="0">
              <a:lnSpc>
                <a:spcPct val="90000"/>
              </a:lnSpc>
              <a:spcBef>
                <a:spcPts val="900"/>
              </a:spcBef>
              <a:spcAft>
                <a:spcPts val="0"/>
              </a:spcAft>
              <a:buClr>
                <a:schemeClr val="dk1"/>
              </a:buClr>
              <a:buSzPts val="3100"/>
              <a:buFont typeface="Arial"/>
              <a:buNone/>
              <a:defRPr sz="2800" b="0" i="0" u="none" strike="noStrike" cap="none">
                <a:solidFill>
                  <a:schemeClr val="dk1"/>
                </a:solidFill>
                <a:latin typeface="Roboto"/>
                <a:ea typeface="Roboto"/>
                <a:cs typeface="Roboto"/>
                <a:sym typeface="Roboto"/>
              </a:defRPr>
            </a:lvl4pPr>
            <a:lvl5pPr marL="3035300" marR="0" lvl="4" indent="0" algn="ctr" rtl="0">
              <a:lnSpc>
                <a:spcPct val="90000"/>
              </a:lnSpc>
              <a:spcBef>
                <a:spcPts val="900"/>
              </a:spcBef>
              <a:spcAft>
                <a:spcPts val="0"/>
              </a:spcAft>
              <a:buClr>
                <a:schemeClr val="dk1"/>
              </a:buClr>
              <a:buSzPts val="3100"/>
              <a:buFont typeface="Arial"/>
              <a:buNone/>
              <a:defRPr sz="2800" b="0" i="0" u="none" strike="noStrike" cap="none">
                <a:solidFill>
                  <a:schemeClr val="dk1"/>
                </a:solidFill>
                <a:latin typeface="Roboto"/>
                <a:ea typeface="Roboto"/>
                <a:cs typeface="Roboto"/>
                <a:sym typeface="Roboto"/>
              </a:defRPr>
            </a:lvl5pPr>
            <a:lvl6pPr marL="3797300" marR="0" lvl="5" indent="0" algn="ctr" rtl="0">
              <a:lnSpc>
                <a:spcPct val="90000"/>
              </a:lnSpc>
              <a:spcBef>
                <a:spcPts val="900"/>
              </a:spcBef>
              <a:spcAft>
                <a:spcPts val="0"/>
              </a:spcAft>
              <a:buClr>
                <a:schemeClr val="dk1"/>
              </a:buClr>
              <a:buSzPts val="3100"/>
              <a:buFont typeface="Arial"/>
              <a:buNone/>
              <a:defRPr sz="2800" b="0" i="0" u="none" strike="noStrike" cap="none">
                <a:solidFill>
                  <a:schemeClr val="dk1"/>
                </a:solidFill>
                <a:latin typeface="Calibri"/>
                <a:ea typeface="Calibri"/>
                <a:cs typeface="Calibri"/>
                <a:sym typeface="Calibri"/>
              </a:defRPr>
            </a:lvl6pPr>
            <a:lvl7pPr marL="4546600" marR="0" lvl="6" indent="0" algn="ctr" rtl="0">
              <a:lnSpc>
                <a:spcPct val="90000"/>
              </a:lnSpc>
              <a:spcBef>
                <a:spcPts val="900"/>
              </a:spcBef>
              <a:spcAft>
                <a:spcPts val="0"/>
              </a:spcAft>
              <a:buClr>
                <a:schemeClr val="dk1"/>
              </a:buClr>
              <a:buSzPts val="3100"/>
              <a:buFont typeface="Arial"/>
              <a:buNone/>
              <a:defRPr sz="2800" b="0" i="0" u="none" strike="noStrike" cap="none">
                <a:solidFill>
                  <a:schemeClr val="dk1"/>
                </a:solidFill>
                <a:latin typeface="Calibri"/>
                <a:ea typeface="Calibri"/>
                <a:cs typeface="Calibri"/>
                <a:sym typeface="Calibri"/>
              </a:defRPr>
            </a:lvl7pPr>
            <a:lvl8pPr marL="5295900" marR="0" lvl="7" indent="0" algn="ctr" rtl="0">
              <a:lnSpc>
                <a:spcPct val="90000"/>
              </a:lnSpc>
              <a:spcBef>
                <a:spcPts val="900"/>
              </a:spcBef>
              <a:spcAft>
                <a:spcPts val="0"/>
              </a:spcAft>
              <a:buClr>
                <a:schemeClr val="dk1"/>
              </a:buClr>
              <a:buSzPts val="3100"/>
              <a:buFont typeface="Arial"/>
              <a:buNone/>
              <a:defRPr sz="2800" b="0" i="0" u="none" strike="noStrike" cap="none">
                <a:solidFill>
                  <a:schemeClr val="dk1"/>
                </a:solidFill>
                <a:latin typeface="Calibri"/>
                <a:ea typeface="Calibri"/>
                <a:cs typeface="Calibri"/>
                <a:sym typeface="Calibri"/>
              </a:defRPr>
            </a:lvl8pPr>
            <a:lvl9pPr marL="6057900" marR="0" lvl="8" indent="0" algn="ctr" rtl="0">
              <a:lnSpc>
                <a:spcPct val="90000"/>
              </a:lnSpc>
              <a:spcBef>
                <a:spcPts val="900"/>
              </a:spcBef>
              <a:spcAft>
                <a:spcPts val="0"/>
              </a:spcAft>
              <a:buClr>
                <a:schemeClr val="dk1"/>
              </a:buClr>
              <a:buSzPts val="3100"/>
              <a:buFont typeface="Arial"/>
              <a:buNone/>
              <a:defRPr sz="2800" b="0" i="0" u="none" strike="noStrike" cap="none">
                <a:solidFill>
                  <a:schemeClr val="dk1"/>
                </a:solidFill>
                <a:latin typeface="Calibri"/>
                <a:ea typeface="Calibri"/>
                <a:cs typeface="Calibri"/>
                <a:sym typeface="Calibri"/>
              </a:defRPr>
            </a:lvl9pPr>
          </a:lstStyle>
          <a:p>
            <a:endParaRPr/>
          </a:p>
        </p:txBody>
      </p:sp>
      <p:sp>
        <p:nvSpPr>
          <p:cNvPr id="14" name="Google Shape;14;p2"/>
          <p:cNvSpPr txBox="1">
            <a:spLocks noGrp="1"/>
          </p:cNvSpPr>
          <p:nvPr>
            <p:ph type="dt" idx="10"/>
          </p:nvPr>
        </p:nvSpPr>
        <p:spPr>
          <a:xfrm>
            <a:off x="735570" y="7007000"/>
            <a:ext cx="2407200" cy="402600"/>
          </a:xfrm>
          <a:prstGeom prst="rect">
            <a:avLst/>
          </a:prstGeom>
          <a:noFill/>
          <a:ln>
            <a:noFill/>
          </a:ln>
        </p:spPr>
        <p:txBody>
          <a:bodyPr spcFirstLastPara="1" wrap="square" lIns="151725" tIns="151725" rIns="151725" bIns="151725" anchor="ctr" anchorCtr="0">
            <a:noAutofit/>
          </a:bodyPr>
          <a:lstStyle>
            <a:lvl1pPr marL="0" marR="0" lvl="0" indent="0" algn="l" rtl="0">
              <a:spcBef>
                <a:spcPts val="0"/>
              </a:spcBef>
              <a:spcAft>
                <a:spcPts val="0"/>
              </a:spcAft>
              <a:buSzPts val="2400"/>
              <a:buNone/>
              <a:defRPr sz="2100" b="0" i="0" u="none" strike="noStrike" cap="none">
                <a:solidFill>
                  <a:srgbClr val="888888"/>
                </a:solidFill>
                <a:latin typeface="Calibri"/>
                <a:ea typeface="Calibri"/>
                <a:cs typeface="Calibri"/>
                <a:sym typeface="Calibri"/>
              </a:defRPr>
            </a:lvl1pPr>
            <a:lvl2pPr marL="774700" marR="0" lvl="1"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2pPr>
            <a:lvl3pPr marL="1511300" marR="0" lvl="2"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3pPr>
            <a:lvl4pPr marL="2260600" marR="0" lvl="3"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4pPr>
            <a:lvl5pPr marL="3035300" marR="0" lvl="4"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5pPr>
            <a:lvl6pPr marL="3797300" marR="0" lvl="5"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6pPr>
            <a:lvl7pPr marL="4546600" marR="0" lvl="6"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7pPr>
            <a:lvl8pPr marL="5295900" marR="0" lvl="7"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8pPr>
            <a:lvl9pPr marL="6057900" marR="0" lvl="8"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9pPr>
          </a:lstStyle>
          <a:p>
            <a:endParaRPr/>
          </a:p>
        </p:txBody>
      </p:sp>
      <p:sp>
        <p:nvSpPr>
          <p:cNvPr id="15" name="Google Shape;15;p2"/>
          <p:cNvSpPr txBox="1">
            <a:spLocks noGrp="1"/>
          </p:cNvSpPr>
          <p:nvPr>
            <p:ph type="ftr" idx="11"/>
          </p:nvPr>
        </p:nvSpPr>
        <p:spPr>
          <a:xfrm>
            <a:off x="3544110" y="7007000"/>
            <a:ext cx="3611100" cy="402600"/>
          </a:xfrm>
          <a:prstGeom prst="rect">
            <a:avLst/>
          </a:prstGeom>
          <a:noFill/>
          <a:ln>
            <a:noFill/>
          </a:ln>
        </p:spPr>
        <p:txBody>
          <a:bodyPr spcFirstLastPara="1" wrap="square" lIns="151725" tIns="151725" rIns="151725" bIns="151725" anchor="ctr" anchorCtr="0">
            <a:noAutofit/>
          </a:bodyPr>
          <a:lstStyle>
            <a:lvl1pPr marL="0" marR="0" lvl="0" indent="0" algn="ctr" rtl="0">
              <a:spcBef>
                <a:spcPts val="0"/>
              </a:spcBef>
              <a:spcAft>
                <a:spcPts val="0"/>
              </a:spcAft>
              <a:buSzPts val="2400"/>
              <a:buNone/>
              <a:defRPr sz="2100" b="0" i="0" u="none" strike="noStrike" cap="none">
                <a:solidFill>
                  <a:srgbClr val="888888"/>
                </a:solidFill>
                <a:latin typeface="Calibri"/>
                <a:ea typeface="Calibri"/>
                <a:cs typeface="Calibri"/>
                <a:sym typeface="Calibri"/>
              </a:defRPr>
            </a:lvl1pPr>
            <a:lvl2pPr marL="774700" marR="0" lvl="1"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2pPr>
            <a:lvl3pPr marL="1511300" marR="0" lvl="2"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3pPr>
            <a:lvl4pPr marL="2260600" marR="0" lvl="3"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4pPr>
            <a:lvl5pPr marL="3035300" marR="0" lvl="4"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5pPr>
            <a:lvl6pPr marL="3797300" marR="0" lvl="5"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6pPr>
            <a:lvl7pPr marL="4546600" marR="0" lvl="6"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7pPr>
            <a:lvl8pPr marL="5295900" marR="0" lvl="7"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8pPr>
            <a:lvl9pPr marL="6057900" marR="0" lvl="8"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9pPr>
          </a:lstStyle>
          <a:p>
            <a:endParaRPr/>
          </a:p>
        </p:txBody>
      </p:sp>
      <p:sp>
        <p:nvSpPr>
          <p:cNvPr id="16" name="Google Shape;16;p2"/>
          <p:cNvSpPr txBox="1">
            <a:spLocks noGrp="1"/>
          </p:cNvSpPr>
          <p:nvPr>
            <p:ph type="sldNum" idx="12"/>
          </p:nvPr>
        </p:nvSpPr>
        <p:spPr>
          <a:xfrm>
            <a:off x="7556310" y="7007000"/>
            <a:ext cx="2407200" cy="402600"/>
          </a:xfrm>
          <a:prstGeom prst="rect">
            <a:avLst/>
          </a:prstGeom>
          <a:noFill/>
          <a:ln>
            <a:noFill/>
          </a:ln>
        </p:spPr>
        <p:txBody>
          <a:bodyPr spcFirstLastPara="1" wrap="square" lIns="151725" tIns="75850" rIns="151725" bIns="75850" anchor="ctr" anchorCtr="0">
            <a:noAutofit/>
          </a:bodyPr>
          <a:lstStyle>
            <a:lvl1pPr marL="0" marR="0" lvl="0" indent="0" algn="r" rtl="0">
              <a:spcBef>
                <a:spcPts val="0"/>
              </a:spcBef>
              <a:buNone/>
              <a:defRPr sz="2100" b="0" i="0" u="none" strike="noStrike" cap="none">
                <a:solidFill>
                  <a:srgbClr val="888888"/>
                </a:solidFill>
                <a:latin typeface="Calibri"/>
                <a:ea typeface="Calibri"/>
                <a:cs typeface="Calibri"/>
                <a:sym typeface="Calibri"/>
              </a:defRPr>
            </a:lvl1pPr>
            <a:lvl2pPr marL="0" marR="0" lvl="1" indent="0" algn="r" rtl="0">
              <a:spcBef>
                <a:spcPts val="0"/>
              </a:spcBef>
              <a:buNone/>
              <a:defRPr sz="2100" b="0" i="0" u="none" strike="noStrike" cap="none">
                <a:solidFill>
                  <a:srgbClr val="888888"/>
                </a:solidFill>
                <a:latin typeface="Calibri"/>
                <a:ea typeface="Calibri"/>
                <a:cs typeface="Calibri"/>
                <a:sym typeface="Calibri"/>
              </a:defRPr>
            </a:lvl2pPr>
            <a:lvl3pPr marL="0" marR="0" lvl="2" indent="0" algn="r" rtl="0">
              <a:spcBef>
                <a:spcPts val="0"/>
              </a:spcBef>
              <a:buNone/>
              <a:defRPr sz="2100" b="0" i="0" u="none" strike="noStrike" cap="none">
                <a:solidFill>
                  <a:srgbClr val="888888"/>
                </a:solidFill>
                <a:latin typeface="Calibri"/>
                <a:ea typeface="Calibri"/>
                <a:cs typeface="Calibri"/>
                <a:sym typeface="Calibri"/>
              </a:defRPr>
            </a:lvl3pPr>
            <a:lvl4pPr marL="0" marR="0" lvl="3" indent="0" algn="r" rtl="0">
              <a:spcBef>
                <a:spcPts val="0"/>
              </a:spcBef>
              <a:buNone/>
              <a:defRPr sz="2100" b="0" i="0" u="none" strike="noStrike" cap="none">
                <a:solidFill>
                  <a:srgbClr val="888888"/>
                </a:solidFill>
                <a:latin typeface="Calibri"/>
                <a:ea typeface="Calibri"/>
                <a:cs typeface="Calibri"/>
                <a:sym typeface="Calibri"/>
              </a:defRPr>
            </a:lvl4pPr>
            <a:lvl5pPr marL="0" marR="0" lvl="4" indent="0" algn="r" rtl="0">
              <a:spcBef>
                <a:spcPts val="0"/>
              </a:spcBef>
              <a:buNone/>
              <a:defRPr sz="2100" b="0" i="0" u="none" strike="noStrike" cap="none">
                <a:solidFill>
                  <a:srgbClr val="888888"/>
                </a:solidFill>
                <a:latin typeface="Calibri"/>
                <a:ea typeface="Calibri"/>
                <a:cs typeface="Calibri"/>
                <a:sym typeface="Calibri"/>
              </a:defRPr>
            </a:lvl5pPr>
            <a:lvl6pPr marL="0" marR="0" lvl="5" indent="0" algn="r" rtl="0">
              <a:spcBef>
                <a:spcPts val="0"/>
              </a:spcBef>
              <a:buNone/>
              <a:defRPr sz="2100" b="0" i="0" u="none" strike="noStrike" cap="none">
                <a:solidFill>
                  <a:srgbClr val="888888"/>
                </a:solidFill>
                <a:latin typeface="Calibri"/>
                <a:ea typeface="Calibri"/>
                <a:cs typeface="Calibri"/>
                <a:sym typeface="Calibri"/>
              </a:defRPr>
            </a:lvl6pPr>
            <a:lvl7pPr marL="0" marR="0" lvl="6" indent="0" algn="r" rtl="0">
              <a:spcBef>
                <a:spcPts val="0"/>
              </a:spcBef>
              <a:buNone/>
              <a:defRPr sz="2100" b="0" i="0" u="none" strike="noStrike" cap="none">
                <a:solidFill>
                  <a:srgbClr val="888888"/>
                </a:solidFill>
                <a:latin typeface="Calibri"/>
                <a:ea typeface="Calibri"/>
                <a:cs typeface="Calibri"/>
                <a:sym typeface="Calibri"/>
              </a:defRPr>
            </a:lvl7pPr>
            <a:lvl8pPr marL="0" marR="0" lvl="7" indent="0" algn="r" rtl="0">
              <a:spcBef>
                <a:spcPts val="0"/>
              </a:spcBef>
              <a:buNone/>
              <a:defRPr sz="2100" b="0" i="0" u="none" strike="noStrike" cap="none">
                <a:solidFill>
                  <a:srgbClr val="888888"/>
                </a:solidFill>
                <a:latin typeface="Calibri"/>
                <a:ea typeface="Calibri"/>
                <a:cs typeface="Calibri"/>
                <a:sym typeface="Calibri"/>
              </a:defRPr>
            </a:lvl8pPr>
            <a:lvl9pPr marL="0" marR="0" lvl="8" indent="0" algn="r" rtl="0">
              <a:spcBef>
                <a:spcPts val="0"/>
              </a:spcBef>
              <a:buNone/>
              <a:defRPr sz="21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b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Content 1 2">
  <p:cSld name="OBJECT_1_2">
    <p:spTree>
      <p:nvGrpSpPr>
        <p:cNvPr id="1" name="Shape 56"/>
        <p:cNvGrpSpPr/>
        <p:nvPr/>
      </p:nvGrpSpPr>
      <p:grpSpPr>
        <a:xfrm>
          <a:off x="0" y="0"/>
          <a:ext cx="0" cy="0"/>
          <a:chOff x="0" y="0"/>
          <a:chExt cx="0" cy="0"/>
        </a:xfrm>
      </p:grpSpPr>
      <p:sp>
        <p:nvSpPr>
          <p:cNvPr id="57" name="Google Shape;57;p12"/>
          <p:cNvSpPr/>
          <p:nvPr/>
        </p:nvSpPr>
        <p:spPr>
          <a:xfrm>
            <a:off x="2411427" y="0"/>
            <a:ext cx="5876400" cy="7222800"/>
          </a:xfrm>
          <a:prstGeom prst="rect">
            <a:avLst/>
          </a:prstGeom>
          <a:solidFill>
            <a:srgbClr val="F3F3F3"/>
          </a:solidFill>
          <a:ln>
            <a:noFill/>
          </a:ln>
        </p:spPr>
        <p:txBody>
          <a:bodyPr spcFirstLastPara="1" wrap="square" lIns="170400" tIns="170400" rIns="170400" bIns="170400" anchor="ctr" anchorCtr="0">
            <a:noAutofit/>
          </a:bodyPr>
          <a:lstStyle/>
          <a:p>
            <a:pPr marL="0" marR="0" lvl="0" indent="0" algn="l" rtl="0">
              <a:lnSpc>
                <a:spcPct val="100000"/>
              </a:lnSpc>
              <a:spcBef>
                <a:spcPts val="0"/>
              </a:spcBef>
              <a:spcAft>
                <a:spcPts val="0"/>
              </a:spcAft>
              <a:buClr>
                <a:srgbClr val="000000"/>
              </a:buClr>
              <a:buSzPts val="2600"/>
              <a:buFont typeface="Arial"/>
              <a:buNone/>
            </a:pPr>
            <a:endParaRPr sz="2600" b="0" i="0" u="none" strike="noStrike" cap="none">
              <a:solidFill>
                <a:srgbClr val="000000"/>
              </a:solidFill>
              <a:latin typeface="Arial"/>
              <a:ea typeface="Arial"/>
              <a:cs typeface="Arial"/>
              <a:sym typeface="Arial"/>
            </a:endParaRPr>
          </a:p>
        </p:txBody>
      </p:sp>
      <p:cxnSp>
        <p:nvCxnSpPr>
          <p:cNvPr id="58" name="Google Shape;58;p12"/>
          <p:cNvCxnSpPr/>
          <p:nvPr/>
        </p:nvCxnSpPr>
        <p:spPr>
          <a:xfrm rot="10800000" flipH="1">
            <a:off x="2411430" y="7222776"/>
            <a:ext cx="5876400" cy="3300"/>
          </a:xfrm>
          <a:prstGeom prst="straightConnector1">
            <a:avLst/>
          </a:prstGeom>
          <a:noFill/>
          <a:ln w="76200" cap="flat" cmpd="sng">
            <a:solidFill>
              <a:srgbClr val="50505F"/>
            </a:solidFill>
            <a:prstDash val="solid"/>
            <a:round/>
            <a:headEnd type="none" w="sm" len="sm"/>
            <a:tailEnd type="none" w="sm" len="sm"/>
          </a:ln>
        </p:spPr>
      </p:cxnSp>
      <p:pic>
        <p:nvPicPr>
          <p:cNvPr id="59" name="Google Shape;59;p12"/>
          <p:cNvPicPr preferRelativeResize="0"/>
          <p:nvPr/>
        </p:nvPicPr>
        <p:blipFill>
          <a:blip r:embed="rId2">
            <a:alphaModFix/>
          </a:blip>
          <a:stretch>
            <a:fillRect/>
          </a:stretch>
        </p:blipFill>
        <p:spPr>
          <a:xfrm>
            <a:off x="10046759" y="7128721"/>
            <a:ext cx="199798" cy="105747"/>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Content 1 1">
  <p:cSld name="OBJECT_1_1">
    <p:spTree>
      <p:nvGrpSpPr>
        <p:cNvPr id="1" name="Shape 60"/>
        <p:cNvGrpSpPr/>
        <p:nvPr/>
      </p:nvGrpSpPr>
      <p:grpSpPr>
        <a:xfrm>
          <a:off x="0" y="0"/>
          <a:ext cx="0" cy="0"/>
          <a:chOff x="0" y="0"/>
          <a:chExt cx="0" cy="0"/>
        </a:xfrm>
      </p:grpSpPr>
      <p:cxnSp>
        <p:nvCxnSpPr>
          <p:cNvPr id="61" name="Google Shape;61;p13"/>
          <p:cNvCxnSpPr/>
          <p:nvPr/>
        </p:nvCxnSpPr>
        <p:spPr>
          <a:xfrm>
            <a:off x="623299" y="7222687"/>
            <a:ext cx="10121400" cy="0"/>
          </a:xfrm>
          <a:prstGeom prst="straightConnector1">
            <a:avLst/>
          </a:prstGeom>
          <a:noFill/>
          <a:ln w="76200" cap="flat" cmpd="sng">
            <a:solidFill>
              <a:srgbClr val="50505F"/>
            </a:solidFill>
            <a:prstDash val="solid"/>
            <a:round/>
            <a:headEnd type="none" w="sm" len="sm"/>
            <a:tailEnd type="none" w="sm" len="sm"/>
          </a:ln>
        </p:spPr>
      </p:cxnSp>
      <p:pic>
        <p:nvPicPr>
          <p:cNvPr id="62" name="Google Shape;62;p13"/>
          <p:cNvPicPr preferRelativeResize="0"/>
          <p:nvPr/>
        </p:nvPicPr>
        <p:blipFill>
          <a:blip r:embed="rId2">
            <a:alphaModFix/>
          </a:blip>
          <a:stretch>
            <a:fillRect/>
          </a:stretch>
        </p:blipFill>
        <p:spPr>
          <a:xfrm>
            <a:off x="115077" y="7117168"/>
            <a:ext cx="199798" cy="105747"/>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3"/>
        <p:cNvGrpSpPr/>
        <p:nvPr/>
      </p:nvGrpSpPr>
      <p:grpSpPr>
        <a:xfrm>
          <a:off x="0" y="0"/>
          <a:ext cx="0" cy="0"/>
          <a:chOff x="0" y="0"/>
          <a:chExt cx="0" cy="0"/>
        </a:xfrm>
      </p:grpSpPr>
      <p:cxnSp>
        <p:nvCxnSpPr>
          <p:cNvPr id="64" name="Google Shape;64;p14"/>
          <p:cNvCxnSpPr/>
          <p:nvPr/>
        </p:nvCxnSpPr>
        <p:spPr>
          <a:xfrm rot="10800000" flipH="1">
            <a:off x="742505" y="7222673"/>
            <a:ext cx="9088800" cy="3300"/>
          </a:xfrm>
          <a:prstGeom prst="straightConnector1">
            <a:avLst/>
          </a:prstGeom>
          <a:noFill/>
          <a:ln w="76200" cap="flat" cmpd="sng">
            <a:solidFill>
              <a:srgbClr val="50505F"/>
            </a:solidFill>
            <a:prstDash val="solid"/>
            <a:round/>
            <a:headEnd type="none" w="sm" len="sm"/>
            <a:tailEnd type="none" w="sm" len="sm"/>
          </a:ln>
        </p:spPr>
      </p:cxnSp>
      <p:pic>
        <p:nvPicPr>
          <p:cNvPr id="65" name="Google Shape;65;p14"/>
          <p:cNvPicPr preferRelativeResize="0"/>
          <p:nvPr/>
        </p:nvPicPr>
        <p:blipFill>
          <a:blip r:embed="rId2">
            <a:alphaModFix/>
          </a:blip>
          <a:stretch>
            <a:fillRect/>
          </a:stretch>
        </p:blipFill>
        <p:spPr>
          <a:xfrm>
            <a:off x="10046759" y="7128721"/>
            <a:ext cx="199798" cy="105747"/>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1 1">
  <p:cSld name="TITLE_1_1">
    <p:spTree>
      <p:nvGrpSpPr>
        <p:cNvPr id="1" name="Shape 66"/>
        <p:cNvGrpSpPr/>
        <p:nvPr/>
      </p:nvGrpSpPr>
      <p:grpSpPr>
        <a:xfrm>
          <a:off x="0" y="0"/>
          <a:ext cx="0" cy="0"/>
          <a:chOff x="0" y="0"/>
          <a:chExt cx="0" cy="0"/>
        </a:xfrm>
      </p:grpSpPr>
      <p:sp>
        <p:nvSpPr>
          <p:cNvPr id="67" name="Google Shape;67;p15"/>
          <p:cNvSpPr/>
          <p:nvPr/>
        </p:nvSpPr>
        <p:spPr>
          <a:xfrm>
            <a:off x="-39746" y="2543845"/>
            <a:ext cx="10739100" cy="1788000"/>
          </a:xfrm>
          <a:prstGeom prst="rect">
            <a:avLst/>
          </a:prstGeom>
          <a:solidFill>
            <a:srgbClr val="41CDEC"/>
          </a:solidFill>
          <a:ln>
            <a:noFill/>
          </a:ln>
        </p:spPr>
        <p:txBody>
          <a:bodyPr spcFirstLastPara="1" wrap="square" lIns="158125" tIns="158125" rIns="158125" bIns="158125" anchor="ctr" anchorCtr="0">
            <a:noAutofit/>
          </a:bodyPr>
          <a:lstStyle/>
          <a:p>
            <a:pPr marL="0" lvl="0" indent="0" algn="l" rtl="0">
              <a:spcBef>
                <a:spcPts val="0"/>
              </a:spcBef>
              <a:spcAft>
                <a:spcPts val="0"/>
              </a:spcAft>
              <a:buNone/>
            </a:pPr>
            <a:endParaRPr/>
          </a:p>
        </p:txBody>
      </p:sp>
      <p:sp>
        <p:nvSpPr>
          <p:cNvPr id="68" name="Google Shape;68;p15"/>
          <p:cNvSpPr txBox="1">
            <a:spLocks noGrp="1"/>
          </p:cNvSpPr>
          <p:nvPr>
            <p:ph type="ctrTitle"/>
          </p:nvPr>
        </p:nvSpPr>
        <p:spPr>
          <a:xfrm>
            <a:off x="834705" y="2543845"/>
            <a:ext cx="8608200" cy="1788000"/>
          </a:xfrm>
          <a:prstGeom prst="rect">
            <a:avLst/>
          </a:prstGeom>
          <a:noFill/>
          <a:ln>
            <a:noFill/>
          </a:ln>
        </p:spPr>
        <p:txBody>
          <a:bodyPr spcFirstLastPara="1" wrap="square" lIns="170400" tIns="170400" rIns="170400" bIns="170400" anchor="ctr" anchorCtr="0">
            <a:noAutofit/>
          </a:bodyPr>
          <a:lstStyle>
            <a:lvl1pPr marR="0" lvl="0" rtl="0">
              <a:lnSpc>
                <a:spcPct val="90000"/>
              </a:lnSpc>
              <a:spcBef>
                <a:spcPts val="0"/>
              </a:spcBef>
              <a:spcAft>
                <a:spcPts val="0"/>
              </a:spcAft>
              <a:buClr>
                <a:schemeClr val="accent5"/>
              </a:buClr>
              <a:buSzPts val="8300"/>
              <a:buFont typeface="Roboto"/>
              <a:buNone/>
              <a:defRPr sz="8300" b="0" i="0" u="none" strike="noStrike" cap="none">
                <a:solidFill>
                  <a:schemeClr val="accent5"/>
                </a:solidFill>
                <a:latin typeface="Roboto"/>
                <a:ea typeface="Roboto"/>
                <a:cs typeface="Roboto"/>
                <a:sym typeface="Roboto"/>
              </a:defRPr>
            </a:lvl1pPr>
            <a:lvl2pPr lvl="1" rtl="0">
              <a:spcBef>
                <a:spcPts val="0"/>
              </a:spcBef>
              <a:spcAft>
                <a:spcPts val="0"/>
              </a:spcAft>
              <a:buSzPts val="3100"/>
              <a:buFont typeface="Roboto"/>
              <a:buNone/>
              <a:defRPr sz="4200">
                <a:latin typeface="Roboto"/>
                <a:ea typeface="Roboto"/>
                <a:cs typeface="Roboto"/>
                <a:sym typeface="Roboto"/>
              </a:defRPr>
            </a:lvl2pPr>
            <a:lvl3pPr lvl="2" rtl="0">
              <a:spcBef>
                <a:spcPts val="0"/>
              </a:spcBef>
              <a:spcAft>
                <a:spcPts val="0"/>
              </a:spcAft>
              <a:buSzPts val="3100"/>
              <a:buFont typeface="Roboto"/>
              <a:buNone/>
              <a:defRPr sz="4200">
                <a:latin typeface="Roboto"/>
                <a:ea typeface="Roboto"/>
                <a:cs typeface="Roboto"/>
                <a:sym typeface="Roboto"/>
              </a:defRPr>
            </a:lvl3pPr>
            <a:lvl4pPr lvl="3" rtl="0">
              <a:spcBef>
                <a:spcPts val="0"/>
              </a:spcBef>
              <a:spcAft>
                <a:spcPts val="0"/>
              </a:spcAft>
              <a:buSzPts val="3100"/>
              <a:buFont typeface="Roboto"/>
              <a:buNone/>
              <a:defRPr sz="4200">
                <a:latin typeface="Roboto"/>
                <a:ea typeface="Roboto"/>
                <a:cs typeface="Roboto"/>
                <a:sym typeface="Roboto"/>
              </a:defRPr>
            </a:lvl4pPr>
            <a:lvl5pPr lvl="4" rtl="0">
              <a:spcBef>
                <a:spcPts val="0"/>
              </a:spcBef>
              <a:spcAft>
                <a:spcPts val="0"/>
              </a:spcAft>
              <a:buSzPts val="3100"/>
              <a:buFont typeface="Roboto"/>
              <a:buNone/>
              <a:defRPr sz="4200">
                <a:latin typeface="Roboto"/>
                <a:ea typeface="Roboto"/>
                <a:cs typeface="Roboto"/>
                <a:sym typeface="Roboto"/>
              </a:defRPr>
            </a:lvl5pPr>
            <a:lvl6pPr lvl="5" rtl="0">
              <a:spcBef>
                <a:spcPts val="0"/>
              </a:spcBef>
              <a:spcAft>
                <a:spcPts val="0"/>
              </a:spcAft>
              <a:buSzPts val="3100"/>
              <a:buFont typeface="Roboto"/>
              <a:buNone/>
              <a:defRPr sz="4200">
                <a:latin typeface="Roboto"/>
                <a:ea typeface="Roboto"/>
                <a:cs typeface="Roboto"/>
                <a:sym typeface="Roboto"/>
              </a:defRPr>
            </a:lvl6pPr>
            <a:lvl7pPr lvl="6" rtl="0">
              <a:spcBef>
                <a:spcPts val="0"/>
              </a:spcBef>
              <a:spcAft>
                <a:spcPts val="0"/>
              </a:spcAft>
              <a:buSzPts val="3100"/>
              <a:buFont typeface="Roboto"/>
              <a:buNone/>
              <a:defRPr sz="4200">
                <a:latin typeface="Roboto"/>
                <a:ea typeface="Roboto"/>
                <a:cs typeface="Roboto"/>
                <a:sym typeface="Roboto"/>
              </a:defRPr>
            </a:lvl7pPr>
            <a:lvl8pPr lvl="7" rtl="0">
              <a:spcBef>
                <a:spcPts val="0"/>
              </a:spcBef>
              <a:spcAft>
                <a:spcPts val="0"/>
              </a:spcAft>
              <a:buSzPts val="3100"/>
              <a:buFont typeface="Roboto"/>
              <a:buNone/>
              <a:defRPr sz="4200">
                <a:latin typeface="Roboto"/>
                <a:ea typeface="Roboto"/>
                <a:cs typeface="Roboto"/>
                <a:sym typeface="Roboto"/>
              </a:defRPr>
            </a:lvl8pPr>
            <a:lvl9pPr lvl="8" rtl="0">
              <a:spcBef>
                <a:spcPts val="0"/>
              </a:spcBef>
              <a:spcAft>
                <a:spcPts val="0"/>
              </a:spcAft>
              <a:buSzPts val="3100"/>
              <a:buFont typeface="Roboto"/>
              <a:buNone/>
              <a:defRPr sz="4200">
                <a:latin typeface="Roboto"/>
                <a:ea typeface="Roboto"/>
                <a:cs typeface="Roboto"/>
                <a:sym typeface="Roboto"/>
              </a:defRPr>
            </a:lvl9pPr>
          </a:lstStyle>
          <a:p>
            <a:endParaRPr/>
          </a:p>
        </p:txBody>
      </p:sp>
      <p:pic>
        <p:nvPicPr>
          <p:cNvPr id="69" name="Google Shape;69;p15"/>
          <p:cNvPicPr preferRelativeResize="0"/>
          <p:nvPr/>
        </p:nvPicPr>
        <p:blipFill>
          <a:blip r:embed="rId2">
            <a:alphaModFix/>
          </a:blip>
          <a:stretch>
            <a:fillRect/>
          </a:stretch>
        </p:blipFill>
        <p:spPr>
          <a:xfrm>
            <a:off x="202851" y="7203696"/>
            <a:ext cx="199798" cy="105747"/>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1 1 1">
  <p:cSld name="TITLE_1_1_1">
    <p:spTree>
      <p:nvGrpSpPr>
        <p:cNvPr id="1" name="Shape 70"/>
        <p:cNvGrpSpPr/>
        <p:nvPr/>
      </p:nvGrpSpPr>
      <p:grpSpPr>
        <a:xfrm>
          <a:off x="0" y="0"/>
          <a:ext cx="0" cy="0"/>
          <a:chOff x="0" y="0"/>
          <a:chExt cx="0" cy="0"/>
        </a:xfrm>
      </p:grpSpPr>
      <p:sp>
        <p:nvSpPr>
          <p:cNvPr id="71" name="Google Shape;71;p16"/>
          <p:cNvSpPr/>
          <p:nvPr/>
        </p:nvSpPr>
        <p:spPr>
          <a:xfrm>
            <a:off x="-39746" y="2543845"/>
            <a:ext cx="10739100" cy="1788000"/>
          </a:xfrm>
          <a:prstGeom prst="rect">
            <a:avLst/>
          </a:prstGeom>
          <a:solidFill>
            <a:schemeClr val="accent5"/>
          </a:solidFill>
          <a:ln>
            <a:noFill/>
          </a:ln>
        </p:spPr>
        <p:txBody>
          <a:bodyPr spcFirstLastPara="1" wrap="square" lIns="158125" tIns="158125" rIns="158125" bIns="158125" anchor="ctr" anchorCtr="0">
            <a:noAutofit/>
          </a:bodyPr>
          <a:lstStyle/>
          <a:p>
            <a:pPr marL="0" lvl="0" indent="0" algn="l" rtl="0">
              <a:spcBef>
                <a:spcPts val="0"/>
              </a:spcBef>
              <a:spcAft>
                <a:spcPts val="0"/>
              </a:spcAft>
              <a:buNone/>
            </a:pPr>
            <a:endParaRPr/>
          </a:p>
        </p:txBody>
      </p:sp>
      <p:sp>
        <p:nvSpPr>
          <p:cNvPr id="72" name="Google Shape;72;p16"/>
          <p:cNvSpPr txBox="1">
            <a:spLocks noGrp="1"/>
          </p:cNvSpPr>
          <p:nvPr>
            <p:ph type="ctrTitle"/>
          </p:nvPr>
        </p:nvSpPr>
        <p:spPr>
          <a:xfrm>
            <a:off x="834705" y="2543845"/>
            <a:ext cx="8608200" cy="1788000"/>
          </a:xfrm>
          <a:prstGeom prst="rect">
            <a:avLst/>
          </a:prstGeom>
          <a:noFill/>
          <a:ln>
            <a:noFill/>
          </a:ln>
        </p:spPr>
        <p:txBody>
          <a:bodyPr spcFirstLastPara="1" wrap="square" lIns="170400" tIns="170400" rIns="170400" bIns="170400" anchor="ctr" anchorCtr="0">
            <a:noAutofit/>
          </a:bodyPr>
          <a:lstStyle>
            <a:lvl1pPr marR="0" lvl="0" rtl="0">
              <a:lnSpc>
                <a:spcPct val="90000"/>
              </a:lnSpc>
              <a:spcBef>
                <a:spcPts val="0"/>
              </a:spcBef>
              <a:spcAft>
                <a:spcPts val="0"/>
              </a:spcAft>
              <a:buClr>
                <a:schemeClr val="accent5"/>
              </a:buClr>
              <a:buSzPts val="8300"/>
              <a:buFont typeface="Roboto"/>
              <a:buNone/>
              <a:defRPr sz="8300" b="0" i="0" u="none" strike="noStrike" cap="none">
                <a:solidFill>
                  <a:schemeClr val="accent5"/>
                </a:solidFill>
                <a:latin typeface="Roboto"/>
                <a:ea typeface="Roboto"/>
                <a:cs typeface="Roboto"/>
                <a:sym typeface="Roboto"/>
              </a:defRPr>
            </a:lvl1pPr>
            <a:lvl2pPr lvl="1" rtl="0">
              <a:spcBef>
                <a:spcPts val="0"/>
              </a:spcBef>
              <a:spcAft>
                <a:spcPts val="0"/>
              </a:spcAft>
              <a:buSzPts val="3100"/>
              <a:buFont typeface="Roboto"/>
              <a:buNone/>
              <a:defRPr sz="4200">
                <a:latin typeface="Roboto"/>
                <a:ea typeface="Roboto"/>
                <a:cs typeface="Roboto"/>
                <a:sym typeface="Roboto"/>
              </a:defRPr>
            </a:lvl2pPr>
            <a:lvl3pPr lvl="2" rtl="0">
              <a:spcBef>
                <a:spcPts val="0"/>
              </a:spcBef>
              <a:spcAft>
                <a:spcPts val="0"/>
              </a:spcAft>
              <a:buSzPts val="3100"/>
              <a:buFont typeface="Roboto"/>
              <a:buNone/>
              <a:defRPr sz="4200">
                <a:latin typeface="Roboto"/>
                <a:ea typeface="Roboto"/>
                <a:cs typeface="Roboto"/>
                <a:sym typeface="Roboto"/>
              </a:defRPr>
            </a:lvl3pPr>
            <a:lvl4pPr lvl="3" rtl="0">
              <a:spcBef>
                <a:spcPts val="0"/>
              </a:spcBef>
              <a:spcAft>
                <a:spcPts val="0"/>
              </a:spcAft>
              <a:buSzPts val="3100"/>
              <a:buFont typeface="Roboto"/>
              <a:buNone/>
              <a:defRPr sz="4200">
                <a:latin typeface="Roboto"/>
                <a:ea typeface="Roboto"/>
                <a:cs typeface="Roboto"/>
                <a:sym typeface="Roboto"/>
              </a:defRPr>
            </a:lvl4pPr>
            <a:lvl5pPr lvl="4" rtl="0">
              <a:spcBef>
                <a:spcPts val="0"/>
              </a:spcBef>
              <a:spcAft>
                <a:spcPts val="0"/>
              </a:spcAft>
              <a:buSzPts val="3100"/>
              <a:buFont typeface="Roboto"/>
              <a:buNone/>
              <a:defRPr sz="4200">
                <a:latin typeface="Roboto"/>
                <a:ea typeface="Roboto"/>
                <a:cs typeface="Roboto"/>
                <a:sym typeface="Roboto"/>
              </a:defRPr>
            </a:lvl5pPr>
            <a:lvl6pPr lvl="5" rtl="0">
              <a:spcBef>
                <a:spcPts val="0"/>
              </a:spcBef>
              <a:spcAft>
                <a:spcPts val="0"/>
              </a:spcAft>
              <a:buSzPts val="3100"/>
              <a:buFont typeface="Roboto"/>
              <a:buNone/>
              <a:defRPr sz="4200">
                <a:latin typeface="Roboto"/>
                <a:ea typeface="Roboto"/>
                <a:cs typeface="Roboto"/>
                <a:sym typeface="Roboto"/>
              </a:defRPr>
            </a:lvl6pPr>
            <a:lvl7pPr lvl="6" rtl="0">
              <a:spcBef>
                <a:spcPts val="0"/>
              </a:spcBef>
              <a:spcAft>
                <a:spcPts val="0"/>
              </a:spcAft>
              <a:buSzPts val="3100"/>
              <a:buFont typeface="Roboto"/>
              <a:buNone/>
              <a:defRPr sz="4200">
                <a:latin typeface="Roboto"/>
                <a:ea typeface="Roboto"/>
                <a:cs typeface="Roboto"/>
                <a:sym typeface="Roboto"/>
              </a:defRPr>
            </a:lvl7pPr>
            <a:lvl8pPr lvl="7" rtl="0">
              <a:spcBef>
                <a:spcPts val="0"/>
              </a:spcBef>
              <a:spcAft>
                <a:spcPts val="0"/>
              </a:spcAft>
              <a:buSzPts val="3100"/>
              <a:buFont typeface="Roboto"/>
              <a:buNone/>
              <a:defRPr sz="4200">
                <a:latin typeface="Roboto"/>
                <a:ea typeface="Roboto"/>
                <a:cs typeface="Roboto"/>
                <a:sym typeface="Roboto"/>
              </a:defRPr>
            </a:lvl8pPr>
            <a:lvl9pPr lvl="8" rtl="0">
              <a:spcBef>
                <a:spcPts val="0"/>
              </a:spcBef>
              <a:spcAft>
                <a:spcPts val="0"/>
              </a:spcAft>
              <a:buSzPts val="3100"/>
              <a:buFont typeface="Roboto"/>
              <a:buNone/>
              <a:defRPr sz="4200">
                <a:latin typeface="Roboto"/>
                <a:ea typeface="Roboto"/>
                <a:cs typeface="Roboto"/>
                <a:sym typeface="Roboto"/>
              </a:defRPr>
            </a:lvl9pPr>
          </a:lstStyle>
          <a:p>
            <a:endParaRPr/>
          </a:p>
        </p:txBody>
      </p:sp>
      <p:pic>
        <p:nvPicPr>
          <p:cNvPr id="73" name="Google Shape;73;p16"/>
          <p:cNvPicPr preferRelativeResize="0"/>
          <p:nvPr/>
        </p:nvPicPr>
        <p:blipFill>
          <a:blip r:embed="rId2">
            <a:alphaModFix/>
          </a:blip>
          <a:stretch>
            <a:fillRect/>
          </a:stretch>
        </p:blipFill>
        <p:spPr>
          <a:xfrm>
            <a:off x="202851" y="7203696"/>
            <a:ext cx="199798" cy="105747"/>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Slide 1 1 1 2">
  <p:cSld name="TITLE_1_1_1_2">
    <p:spTree>
      <p:nvGrpSpPr>
        <p:cNvPr id="1" name="Shape 74"/>
        <p:cNvGrpSpPr/>
        <p:nvPr/>
      </p:nvGrpSpPr>
      <p:grpSpPr>
        <a:xfrm>
          <a:off x="0" y="0"/>
          <a:ext cx="0" cy="0"/>
          <a:chOff x="0" y="0"/>
          <a:chExt cx="0" cy="0"/>
        </a:xfrm>
      </p:grpSpPr>
      <p:sp>
        <p:nvSpPr>
          <p:cNvPr id="75" name="Google Shape;75;p17"/>
          <p:cNvSpPr/>
          <p:nvPr/>
        </p:nvSpPr>
        <p:spPr>
          <a:xfrm>
            <a:off x="-39746" y="2543845"/>
            <a:ext cx="10739100" cy="1788000"/>
          </a:xfrm>
          <a:prstGeom prst="rect">
            <a:avLst/>
          </a:prstGeom>
          <a:solidFill>
            <a:srgbClr val="47B870"/>
          </a:solidFill>
          <a:ln>
            <a:noFill/>
          </a:ln>
        </p:spPr>
        <p:txBody>
          <a:bodyPr spcFirstLastPara="1" wrap="square" lIns="158125" tIns="158125" rIns="158125" bIns="158125" anchor="ctr" anchorCtr="0">
            <a:noAutofit/>
          </a:bodyPr>
          <a:lstStyle/>
          <a:p>
            <a:pPr marL="0" lvl="0" indent="0" algn="l" rtl="0">
              <a:spcBef>
                <a:spcPts val="0"/>
              </a:spcBef>
              <a:spcAft>
                <a:spcPts val="0"/>
              </a:spcAft>
              <a:buNone/>
            </a:pPr>
            <a:endParaRPr/>
          </a:p>
        </p:txBody>
      </p:sp>
      <p:sp>
        <p:nvSpPr>
          <p:cNvPr id="76" name="Google Shape;76;p17"/>
          <p:cNvSpPr txBox="1">
            <a:spLocks noGrp="1"/>
          </p:cNvSpPr>
          <p:nvPr>
            <p:ph type="ctrTitle"/>
          </p:nvPr>
        </p:nvSpPr>
        <p:spPr>
          <a:xfrm>
            <a:off x="834705" y="2543845"/>
            <a:ext cx="8608200" cy="1788000"/>
          </a:xfrm>
          <a:prstGeom prst="rect">
            <a:avLst/>
          </a:prstGeom>
          <a:noFill/>
          <a:ln>
            <a:noFill/>
          </a:ln>
        </p:spPr>
        <p:txBody>
          <a:bodyPr spcFirstLastPara="1" wrap="square" lIns="170400" tIns="170400" rIns="170400" bIns="170400" anchor="ctr" anchorCtr="0">
            <a:noAutofit/>
          </a:bodyPr>
          <a:lstStyle>
            <a:lvl1pPr marR="0" lvl="0" rtl="0">
              <a:lnSpc>
                <a:spcPct val="90000"/>
              </a:lnSpc>
              <a:spcBef>
                <a:spcPts val="0"/>
              </a:spcBef>
              <a:spcAft>
                <a:spcPts val="0"/>
              </a:spcAft>
              <a:buClr>
                <a:schemeClr val="accent5"/>
              </a:buClr>
              <a:buSzPts val="8300"/>
              <a:buFont typeface="Roboto"/>
              <a:buNone/>
              <a:defRPr sz="8300" b="0" i="0" u="none" strike="noStrike" cap="none">
                <a:solidFill>
                  <a:schemeClr val="accent5"/>
                </a:solidFill>
                <a:latin typeface="Roboto"/>
                <a:ea typeface="Roboto"/>
                <a:cs typeface="Roboto"/>
                <a:sym typeface="Roboto"/>
              </a:defRPr>
            </a:lvl1pPr>
            <a:lvl2pPr lvl="1" rtl="0">
              <a:spcBef>
                <a:spcPts val="0"/>
              </a:spcBef>
              <a:spcAft>
                <a:spcPts val="0"/>
              </a:spcAft>
              <a:buSzPts val="3100"/>
              <a:buFont typeface="Roboto"/>
              <a:buNone/>
              <a:defRPr sz="4200">
                <a:latin typeface="Roboto"/>
                <a:ea typeface="Roboto"/>
                <a:cs typeface="Roboto"/>
                <a:sym typeface="Roboto"/>
              </a:defRPr>
            </a:lvl2pPr>
            <a:lvl3pPr lvl="2" rtl="0">
              <a:spcBef>
                <a:spcPts val="0"/>
              </a:spcBef>
              <a:spcAft>
                <a:spcPts val="0"/>
              </a:spcAft>
              <a:buSzPts val="3100"/>
              <a:buFont typeface="Roboto"/>
              <a:buNone/>
              <a:defRPr sz="4200">
                <a:latin typeface="Roboto"/>
                <a:ea typeface="Roboto"/>
                <a:cs typeface="Roboto"/>
                <a:sym typeface="Roboto"/>
              </a:defRPr>
            </a:lvl3pPr>
            <a:lvl4pPr lvl="3" rtl="0">
              <a:spcBef>
                <a:spcPts val="0"/>
              </a:spcBef>
              <a:spcAft>
                <a:spcPts val="0"/>
              </a:spcAft>
              <a:buSzPts val="3100"/>
              <a:buFont typeface="Roboto"/>
              <a:buNone/>
              <a:defRPr sz="4200">
                <a:latin typeface="Roboto"/>
                <a:ea typeface="Roboto"/>
                <a:cs typeface="Roboto"/>
                <a:sym typeface="Roboto"/>
              </a:defRPr>
            </a:lvl4pPr>
            <a:lvl5pPr lvl="4" rtl="0">
              <a:spcBef>
                <a:spcPts val="0"/>
              </a:spcBef>
              <a:spcAft>
                <a:spcPts val="0"/>
              </a:spcAft>
              <a:buSzPts val="3100"/>
              <a:buFont typeface="Roboto"/>
              <a:buNone/>
              <a:defRPr sz="4200">
                <a:latin typeface="Roboto"/>
                <a:ea typeface="Roboto"/>
                <a:cs typeface="Roboto"/>
                <a:sym typeface="Roboto"/>
              </a:defRPr>
            </a:lvl5pPr>
            <a:lvl6pPr lvl="5" rtl="0">
              <a:spcBef>
                <a:spcPts val="0"/>
              </a:spcBef>
              <a:spcAft>
                <a:spcPts val="0"/>
              </a:spcAft>
              <a:buSzPts val="3100"/>
              <a:buFont typeface="Roboto"/>
              <a:buNone/>
              <a:defRPr sz="4200">
                <a:latin typeface="Roboto"/>
                <a:ea typeface="Roboto"/>
                <a:cs typeface="Roboto"/>
                <a:sym typeface="Roboto"/>
              </a:defRPr>
            </a:lvl6pPr>
            <a:lvl7pPr lvl="6" rtl="0">
              <a:spcBef>
                <a:spcPts val="0"/>
              </a:spcBef>
              <a:spcAft>
                <a:spcPts val="0"/>
              </a:spcAft>
              <a:buSzPts val="3100"/>
              <a:buFont typeface="Roboto"/>
              <a:buNone/>
              <a:defRPr sz="4200">
                <a:latin typeface="Roboto"/>
                <a:ea typeface="Roboto"/>
                <a:cs typeface="Roboto"/>
                <a:sym typeface="Roboto"/>
              </a:defRPr>
            </a:lvl7pPr>
            <a:lvl8pPr lvl="7" rtl="0">
              <a:spcBef>
                <a:spcPts val="0"/>
              </a:spcBef>
              <a:spcAft>
                <a:spcPts val="0"/>
              </a:spcAft>
              <a:buSzPts val="3100"/>
              <a:buFont typeface="Roboto"/>
              <a:buNone/>
              <a:defRPr sz="4200">
                <a:latin typeface="Roboto"/>
                <a:ea typeface="Roboto"/>
                <a:cs typeface="Roboto"/>
                <a:sym typeface="Roboto"/>
              </a:defRPr>
            </a:lvl8pPr>
            <a:lvl9pPr lvl="8" rtl="0">
              <a:spcBef>
                <a:spcPts val="0"/>
              </a:spcBef>
              <a:spcAft>
                <a:spcPts val="0"/>
              </a:spcAft>
              <a:buSzPts val="3100"/>
              <a:buFont typeface="Roboto"/>
              <a:buNone/>
              <a:defRPr sz="4200">
                <a:latin typeface="Roboto"/>
                <a:ea typeface="Roboto"/>
                <a:cs typeface="Roboto"/>
                <a:sym typeface="Roboto"/>
              </a:defRPr>
            </a:lvl9pPr>
          </a:lstStyle>
          <a:p>
            <a:endParaRPr/>
          </a:p>
        </p:txBody>
      </p:sp>
      <p:pic>
        <p:nvPicPr>
          <p:cNvPr id="77" name="Google Shape;77;p17"/>
          <p:cNvPicPr preferRelativeResize="0"/>
          <p:nvPr/>
        </p:nvPicPr>
        <p:blipFill>
          <a:blip r:embed="rId2">
            <a:alphaModFix/>
          </a:blip>
          <a:stretch>
            <a:fillRect/>
          </a:stretch>
        </p:blipFill>
        <p:spPr>
          <a:xfrm>
            <a:off x="202851" y="7203696"/>
            <a:ext cx="199798" cy="105747"/>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Slide 1 1 1 1">
  <p:cSld name="TITLE_1_1_1_1">
    <p:spTree>
      <p:nvGrpSpPr>
        <p:cNvPr id="1" name="Shape 78"/>
        <p:cNvGrpSpPr/>
        <p:nvPr/>
      </p:nvGrpSpPr>
      <p:grpSpPr>
        <a:xfrm>
          <a:off x="0" y="0"/>
          <a:ext cx="0" cy="0"/>
          <a:chOff x="0" y="0"/>
          <a:chExt cx="0" cy="0"/>
        </a:xfrm>
      </p:grpSpPr>
      <p:sp>
        <p:nvSpPr>
          <p:cNvPr id="79" name="Google Shape;79;p18"/>
          <p:cNvSpPr/>
          <p:nvPr/>
        </p:nvSpPr>
        <p:spPr>
          <a:xfrm>
            <a:off x="-39746" y="2543845"/>
            <a:ext cx="10739100" cy="1788000"/>
          </a:xfrm>
          <a:prstGeom prst="rect">
            <a:avLst/>
          </a:prstGeom>
          <a:solidFill>
            <a:srgbClr val="EE6862"/>
          </a:solidFill>
          <a:ln>
            <a:noFill/>
          </a:ln>
        </p:spPr>
        <p:txBody>
          <a:bodyPr spcFirstLastPara="1" wrap="square" lIns="158125" tIns="158125" rIns="158125" bIns="158125" anchor="ctr" anchorCtr="0">
            <a:noAutofit/>
          </a:bodyPr>
          <a:lstStyle/>
          <a:p>
            <a:pPr marL="0" lvl="0" indent="0" algn="l" rtl="0">
              <a:spcBef>
                <a:spcPts val="0"/>
              </a:spcBef>
              <a:spcAft>
                <a:spcPts val="0"/>
              </a:spcAft>
              <a:buNone/>
            </a:pPr>
            <a:endParaRPr/>
          </a:p>
        </p:txBody>
      </p:sp>
      <p:sp>
        <p:nvSpPr>
          <p:cNvPr id="80" name="Google Shape;80;p18"/>
          <p:cNvSpPr txBox="1">
            <a:spLocks noGrp="1"/>
          </p:cNvSpPr>
          <p:nvPr>
            <p:ph type="ctrTitle"/>
          </p:nvPr>
        </p:nvSpPr>
        <p:spPr>
          <a:xfrm>
            <a:off x="834705" y="2543845"/>
            <a:ext cx="8608200" cy="1788000"/>
          </a:xfrm>
          <a:prstGeom prst="rect">
            <a:avLst/>
          </a:prstGeom>
          <a:noFill/>
          <a:ln>
            <a:noFill/>
          </a:ln>
        </p:spPr>
        <p:txBody>
          <a:bodyPr spcFirstLastPara="1" wrap="square" lIns="170400" tIns="170400" rIns="170400" bIns="170400" anchor="ctr" anchorCtr="0">
            <a:noAutofit/>
          </a:bodyPr>
          <a:lstStyle>
            <a:lvl1pPr marR="0" lvl="0" rtl="0">
              <a:lnSpc>
                <a:spcPct val="90000"/>
              </a:lnSpc>
              <a:spcBef>
                <a:spcPts val="0"/>
              </a:spcBef>
              <a:spcAft>
                <a:spcPts val="0"/>
              </a:spcAft>
              <a:buClr>
                <a:schemeClr val="accent5"/>
              </a:buClr>
              <a:buSzPts val="8300"/>
              <a:buFont typeface="Roboto"/>
              <a:buNone/>
              <a:defRPr sz="8300" b="0" i="0" u="none" strike="noStrike" cap="none">
                <a:solidFill>
                  <a:schemeClr val="accent5"/>
                </a:solidFill>
                <a:latin typeface="Roboto"/>
                <a:ea typeface="Roboto"/>
                <a:cs typeface="Roboto"/>
                <a:sym typeface="Roboto"/>
              </a:defRPr>
            </a:lvl1pPr>
            <a:lvl2pPr lvl="1" rtl="0">
              <a:spcBef>
                <a:spcPts val="0"/>
              </a:spcBef>
              <a:spcAft>
                <a:spcPts val="0"/>
              </a:spcAft>
              <a:buSzPts val="3100"/>
              <a:buFont typeface="Roboto"/>
              <a:buNone/>
              <a:defRPr sz="4200">
                <a:latin typeface="Roboto"/>
                <a:ea typeface="Roboto"/>
                <a:cs typeface="Roboto"/>
                <a:sym typeface="Roboto"/>
              </a:defRPr>
            </a:lvl2pPr>
            <a:lvl3pPr lvl="2" rtl="0">
              <a:spcBef>
                <a:spcPts val="0"/>
              </a:spcBef>
              <a:spcAft>
                <a:spcPts val="0"/>
              </a:spcAft>
              <a:buSzPts val="3100"/>
              <a:buFont typeface="Roboto"/>
              <a:buNone/>
              <a:defRPr sz="4200">
                <a:latin typeface="Roboto"/>
                <a:ea typeface="Roboto"/>
                <a:cs typeface="Roboto"/>
                <a:sym typeface="Roboto"/>
              </a:defRPr>
            </a:lvl3pPr>
            <a:lvl4pPr lvl="3" rtl="0">
              <a:spcBef>
                <a:spcPts val="0"/>
              </a:spcBef>
              <a:spcAft>
                <a:spcPts val="0"/>
              </a:spcAft>
              <a:buSzPts val="3100"/>
              <a:buFont typeface="Roboto"/>
              <a:buNone/>
              <a:defRPr sz="4200">
                <a:latin typeface="Roboto"/>
                <a:ea typeface="Roboto"/>
                <a:cs typeface="Roboto"/>
                <a:sym typeface="Roboto"/>
              </a:defRPr>
            </a:lvl4pPr>
            <a:lvl5pPr lvl="4" rtl="0">
              <a:spcBef>
                <a:spcPts val="0"/>
              </a:spcBef>
              <a:spcAft>
                <a:spcPts val="0"/>
              </a:spcAft>
              <a:buSzPts val="3100"/>
              <a:buFont typeface="Roboto"/>
              <a:buNone/>
              <a:defRPr sz="4200">
                <a:latin typeface="Roboto"/>
                <a:ea typeface="Roboto"/>
                <a:cs typeface="Roboto"/>
                <a:sym typeface="Roboto"/>
              </a:defRPr>
            </a:lvl5pPr>
            <a:lvl6pPr lvl="5" rtl="0">
              <a:spcBef>
                <a:spcPts val="0"/>
              </a:spcBef>
              <a:spcAft>
                <a:spcPts val="0"/>
              </a:spcAft>
              <a:buSzPts val="3100"/>
              <a:buFont typeface="Roboto"/>
              <a:buNone/>
              <a:defRPr sz="4200">
                <a:latin typeface="Roboto"/>
                <a:ea typeface="Roboto"/>
                <a:cs typeface="Roboto"/>
                <a:sym typeface="Roboto"/>
              </a:defRPr>
            </a:lvl6pPr>
            <a:lvl7pPr lvl="6" rtl="0">
              <a:spcBef>
                <a:spcPts val="0"/>
              </a:spcBef>
              <a:spcAft>
                <a:spcPts val="0"/>
              </a:spcAft>
              <a:buSzPts val="3100"/>
              <a:buFont typeface="Roboto"/>
              <a:buNone/>
              <a:defRPr sz="4200">
                <a:latin typeface="Roboto"/>
                <a:ea typeface="Roboto"/>
                <a:cs typeface="Roboto"/>
                <a:sym typeface="Roboto"/>
              </a:defRPr>
            </a:lvl7pPr>
            <a:lvl8pPr lvl="7" rtl="0">
              <a:spcBef>
                <a:spcPts val="0"/>
              </a:spcBef>
              <a:spcAft>
                <a:spcPts val="0"/>
              </a:spcAft>
              <a:buSzPts val="3100"/>
              <a:buFont typeface="Roboto"/>
              <a:buNone/>
              <a:defRPr sz="4200">
                <a:latin typeface="Roboto"/>
                <a:ea typeface="Roboto"/>
                <a:cs typeface="Roboto"/>
                <a:sym typeface="Roboto"/>
              </a:defRPr>
            </a:lvl8pPr>
            <a:lvl9pPr lvl="8" rtl="0">
              <a:spcBef>
                <a:spcPts val="0"/>
              </a:spcBef>
              <a:spcAft>
                <a:spcPts val="0"/>
              </a:spcAft>
              <a:buSzPts val="3100"/>
              <a:buFont typeface="Roboto"/>
              <a:buNone/>
              <a:defRPr sz="4200">
                <a:latin typeface="Roboto"/>
                <a:ea typeface="Roboto"/>
                <a:cs typeface="Roboto"/>
                <a:sym typeface="Roboto"/>
              </a:defRPr>
            </a:lvl9pPr>
          </a:lstStyle>
          <a:p>
            <a:endParaRPr/>
          </a:p>
        </p:txBody>
      </p:sp>
      <p:pic>
        <p:nvPicPr>
          <p:cNvPr id="81" name="Google Shape;81;p18"/>
          <p:cNvPicPr preferRelativeResize="0"/>
          <p:nvPr/>
        </p:nvPicPr>
        <p:blipFill>
          <a:blip r:embed="rId2">
            <a:alphaModFix/>
          </a:blip>
          <a:stretch>
            <a:fillRect/>
          </a:stretch>
        </p:blipFill>
        <p:spPr>
          <a:xfrm>
            <a:off x="202851" y="7203696"/>
            <a:ext cx="199798" cy="105747"/>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803928" y="819365"/>
            <a:ext cx="9227700" cy="808500"/>
          </a:xfrm>
          <a:prstGeom prst="rect">
            <a:avLst/>
          </a:prstGeom>
          <a:noFill/>
          <a:ln>
            <a:noFill/>
          </a:ln>
        </p:spPr>
        <p:txBody>
          <a:bodyPr spcFirstLastPara="1" wrap="square" lIns="151725" tIns="151725" rIns="151725" bIns="151725" anchor="ctr" anchorCtr="0">
            <a:noAutofit/>
          </a:bodyPr>
          <a:lstStyle>
            <a:lvl1pPr marL="0" marR="0" lvl="0" indent="0" algn="l" rtl="0">
              <a:lnSpc>
                <a:spcPct val="90000"/>
              </a:lnSpc>
              <a:spcBef>
                <a:spcPts val="0"/>
              </a:spcBef>
              <a:spcAft>
                <a:spcPts val="0"/>
              </a:spcAft>
              <a:buClr>
                <a:schemeClr val="accent5"/>
              </a:buClr>
              <a:buSzPts val="6200"/>
              <a:buFont typeface="Roboto Slab"/>
              <a:buNone/>
              <a:defRPr sz="6200" i="0" u="none" strike="noStrike" cap="none">
                <a:solidFill>
                  <a:schemeClr val="accent5"/>
                </a:solidFill>
                <a:latin typeface="Roboto Slab"/>
                <a:ea typeface="Roboto Slab"/>
                <a:cs typeface="Roboto Slab"/>
                <a:sym typeface="Roboto Slab"/>
              </a:defRPr>
            </a:lvl1pPr>
            <a:lvl2pPr lvl="1" indent="0" rtl="0">
              <a:spcBef>
                <a:spcPts val="0"/>
              </a:spcBef>
              <a:spcAft>
                <a:spcPts val="0"/>
              </a:spcAft>
              <a:buSzPts val="2400"/>
              <a:buNone/>
              <a:defRPr sz="3100"/>
            </a:lvl2pPr>
            <a:lvl3pPr lvl="2" indent="0" rtl="0">
              <a:spcBef>
                <a:spcPts val="0"/>
              </a:spcBef>
              <a:spcAft>
                <a:spcPts val="0"/>
              </a:spcAft>
              <a:buSzPts val="2400"/>
              <a:buNone/>
              <a:defRPr sz="3100"/>
            </a:lvl3pPr>
            <a:lvl4pPr lvl="3" indent="0" rtl="0">
              <a:spcBef>
                <a:spcPts val="0"/>
              </a:spcBef>
              <a:spcAft>
                <a:spcPts val="0"/>
              </a:spcAft>
              <a:buSzPts val="2400"/>
              <a:buNone/>
              <a:defRPr sz="3100"/>
            </a:lvl4pPr>
            <a:lvl5pPr lvl="4" indent="0" rtl="0">
              <a:spcBef>
                <a:spcPts val="0"/>
              </a:spcBef>
              <a:spcAft>
                <a:spcPts val="0"/>
              </a:spcAft>
              <a:buSzPts val="2400"/>
              <a:buNone/>
              <a:defRPr sz="3100"/>
            </a:lvl5pPr>
            <a:lvl6pPr lvl="5" indent="0" rtl="0">
              <a:spcBef>
                <a:spcPts val="0"/>
              </a:spcBef>
              <a:spcAft>
                <a:spcPts val="0"/>
              </a:spcAft>
              <a:buSzPts val="2400"/>
              <a:buNone/>
              <a:defRPr sz="3100"/>
            </a:lvl6pPr>
            <a:lvl7pPr lvl="6" indent="0" rtl="0">
              <a:spcBef>
                <a:spcPts val="0"/>
              </a:spcBef>
              <a:spcAft>
                <a:spcPts val="0"/>
              </a:spcAft>
              <a:buSzPts val="2400"/>
              <a:buNone/>
              <a:defRPr sz="3100"/>
            </a:lvl7pPr>
            <a:lvl8pPr lvl="7" indent="0" rtl="0">
              <a:spcBef>
                <a:spcPts val="0"/>
              </a:spcBef>
              <a:spcAft>
                <a:spcPts val="0"/>
              </a:spcAft>
              <a:buSzPts val="2400"/>
              <a:buNone/>
              <a:defRPr sz="3100"/>
            </a:lvl8pPr>
            <a:lvl9pPr lvl="8" indent="0" rtl="0">
              <a:spcBef>
                <a:spcPts val="0"/>
              </a:spcBef>
              <a:spcAft>
                <a:spcPts val="0"/>
              </a:spcAft>
              <a:buSzPts val="2400"/>
              <a:buNone/>
              <a:defRPr sz="3100"/>
            </a:lvl9pPr>
          </a:lstStyle>
          <a:p>
            <a:endParaRPr/>
          </a:p>
        </p:txBody>
      </p:sp>
      <p:sp>
        <p:nvSpPr>
          <p:cNvPr id="19" name="Google Shape;19;p3"/>
          <p:cNvSpPr txBox="1">
            <a:spLocks noGrp="1"/>
          </p:cNvSpPr>
          <p:nvPr>
            <p:ph type="body" idx="1"/>
          </p:nvPr>
        </p:nvSpPr>
        <p:spPr>
          <a:xfrm>
            <a:off x="735570" y="2012500"/>
            <a:ext cx="9227700" cy="4796700"/>
          </a:xfrm>
          <a:prstGeom prst="rect">
            <a:avLst/>
          </a:prstGeom>
          <a:noFill/>
          <a:ln>
            <a:noFill/>
          </a:ln>
        </p:spPr>
        <p:txBody>
          <a:bodyPr spcFirstLastPara="1" wrap="square" lIns="151725" tIns="151725" rIns="151725" bIns="151725" anchor="t" anchorCtr="0">
            <a:noAutofit/>
          </a:bodyPr>
          <a:lstStyle>
            <a:lvl1pPr marL="457200" marR="0" lvl="0" indent="-361950" algn="l" rtl="0">
              <a:lnSpc>
                <a:spcPct val="115000"/>
              </a:lnSpc>
              <a:spcBef>
                <a:spcPts val="17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1pPr>
            <a:lvl2pPr marL="914400" marR="0" lvl="1" indent="-361950" algn="l" rtl="0">
              <a:lnSpc>
                <a:spcPct val="115000"/>
              </a:lnSpc>
              <a:spcBef>
                <a:spcPts val="9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2pPr>
            <a:lvl3pPr marL="1371600" marR="0" lvl="2" indent="-361950" algn="l" rtl="0">
              <a:lnSpc>
                <a:spcPct val="115000"/>
              </a:lnSpc>
              <a:spcBef>
                <a:spcPts val="9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3pPr>
            <a:lvl4pPr marL="1828800" marR="0" lvl="3" indent="-361950" algn="l" rtl="0">
              <a:lnSpc>
                <a:spcPct val="115000"/>
              </a:lnSpc>
              <a:spcBef>
                <a:spcPts val="9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4pPr>
            <a:lvl5pPr marL="2286000" marR="0" lvl="4" indent="-361950" algn="l" rtl="0">
              <a:lnSpc>
                <a:spcPct val="115000"/>
              </a:lnSpc>
              <a:spcBef>
                <a:spcPts val="9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5pPr>
            <a:lvl6pPr marL="2743200" marR="0" lvl="5" indent="-361950" algn="l" rtl="0">
              <a:lnSpc>
                <a:spcPct val="115000"/>
              </a:lnSpc>
              <a:spcBef>
                <a:spcPts val="9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6pPr>
            <a:lvl7pPr marL="3200400" marR="0" lvl="6" indent="-361950" algn="l" rtl="0">
              <a:lnSpc>
                <a:spcPct val="115000"/>
              </a:lnSpc>
              <a:spcBef>
                <a:spcPts val="9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7pPr>
            <a:lvl8pPr marL="3657600" marR="0" lvl="7" indent="-361950" algn="l" rtl="0">
              <a:lnSpc>
                <a:spcPct val="115000"/>
              </a:lnSpc>
              <a:spcBef>
                <a:spcPts val="9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8pPr>
            <a:lvl9pPr marL="4114800" marR="0" lvl="8" indent="-361950" algn="l" rtl="0">
              <a:lnSpc>
                <a:spcPct val="115000"/>
              </a:lnSpc>
              <a:spcBef>
                <a:spcPts val="9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9pPr>
          </a:lstStyle>
          <a:p>
            <a:endParaRPr/>
          </a:p>
        </p:txBody>
      </p:sp>
      <p:sp>
        <p:nvSpPr>
          <p:cNvPr id="20" name="Google Shape;20;p3"/>
          <p:cNvSpPr txBox="1">
            <a:spLocks noGrp="1"/>
          </p:cNvSpPr>
          <p:nvPr>
            <p:ph type="sldNum" idx="12"/>
          </p:nvPr>
        </p:nvSpPr>
        <p:spPr>
          <a:xfrm>
            <a:off x="7579628" y="132497"/>
            <a:ext cx="2407200" cy="402600"/>
          </a:xfrm>
          <a:prstGeom prst="rect">
            <a:avLst/>
          </a:prstGeom>
          <a:noFill/>
          <a:ln>
            <a:noFill/>
          </a:ln>
        </p:spPr>
        <p:txBody>
          <a:bodyPr spcFirstLastPara="1" wrap="square" lIns="151725" tIns="75850" rIns="151725" bIns="75850" anchor="ctr" anchorCtr="0">
            <a:noAutofit/>
          </a:bodyPr>
          <a:lstStyle>
            <a:lvl1pPr marL="0" marR="0" lvl="0" indent="0" algn="r" rtl="0">
              <a:spcBef>
                <a:spcPts val="0"/>
              </a:spcBef>
              <a:buNone/>
              <a:defRPr sz="1700">
                <a:latin typeface="Roboto Condensed"/>
                <a:ea typeface="Roboto Condensed"/>
                <a:cs typeface="Roboto Condensed"/>
                <a:sym typeface="Roboto Condensed"/>
              </a:defRPr>
            </a:lvl1pPr>
            <a:lvl2pPr marL="0" marR="0" lvl="1" indent="0" algn="r" rtl="0">
              <a:spcBef>
                <a:spcPts val="0"/>
              </a:spcBef>
              <a:buNone/>
              <a:defRPr sz="1700">
                <a:latin typeface="Roboto Condensed"/>
                <a:ea typeface="Roboto Condensed"/>
                <a:cs typeface="Roboto Condensed"/>
                <a:sym typeface="Roboto Condensed"/>
              </a:defRPr>
            </a:lvl2pPr>
            <a:lvl3pPr marL="0" marR="0" lvl="2" indent="0" algn="r" rtl="0">
              <a:spcBef>
                <a:spcPts val="0"/>
              </a:spcBef>
              <a:buNone/>
              <a:defRPr sz="1700">
                <a:latin typeface="Roboto Condensed"/>
                <a:ea typeface="Roboto Condensed"/>
                <a:cs typeface="Roboto Condensed"/>
                <a:sym typeface="Roboto Condensed"/>
              </a:defRPr>
            </a:lvl3pPr>
            <a:lvl4pPr marL="0" marR="0" lvl="3" indent="0" algn="r" rtl="0">
              <a:spcBef>
                <a:spcPts val="0"/>
              </a:spcBef>
              <a:buNone/>
              <a:defRPr sz="1700">
                <a:latin typeface="Roboto Condensed"/>
                <a:ea typeface="Roboto Condensed"/>
                <a:cs typeface="Roboto Condensed"/>
                <a:sym typeface="Roboto Condensed"/>
              </a:defRPr>
            </a:lvl4pPr>
            <a:lvl5pPr marL="0" marR="0" lvl="4" indent="0" algn="r" rtl="0">
              <a:spcBef>
                <a:spcPts val="0"/>
              </a:spcBef>
              <a:buNone/>
              <a:defRPr sz="1700">
                <a:latin typeface="Roboto Condensed"/>
                <a:ea typeface="Roboto Condensed"/>
                <a:cs typeface="Roboto Condensed"/>
                <a:sym typeface="Roboto Condensed"/>
              </a:defRPr>
            </a:lvl5pPr>
            <a:lvl6pPr marL="0" marR="0" lvl="5" indent="0" algn="r" rtl="0">
              <a:spcBef>
                <a:spcPts val="0"/>
              </a:spcBef>
              <a:buNone/>
              <a:defRPr sz="1700">
                <a:latin typeface="Roboto Condensed"/>
                <a:ea typeface="Roboto Condensed"/>
                <a:cs typeface="Roboto Condensed"/>
                <a:sym typeface="Roboto Condensed"/>
              </a:defRPr>
            </a:lvl6pPr>
            <a:lvl7pPr marL="0" marR="0" lvl="6" indent="0" algn="r" rtl="0">
              <a:spcBef>
                <a:spcPts val="0"/>
              </a:spcBef>
              <a:buNone/>
              <a:defRPr sz="1700">
                <a:latin typeface="Roboto Condensed"/>
                <a:ea typeface="Roboto Condensed"/>
                <a:cs typeface="Roboto Condensed"/>
                <a:sym typeface="Roboto Condensed"/>
              </a:defRPr>
            </a:lvl7pPr>
            <a:lvl8pPr marL="0" marR="0" lvl="7" indent="0" algn="r" rtl="0">
              <a:spcBef>
                <a:spcPts val="0"/>
              </a:spcBef>
              <a:buNone/>
              <a:defRPr sz="1700">
                <a:latin typeface="Roboto Condensed"/>
                <a:ea typeface="Roboto Condensed"/>
                <a:cs typeface="Roboto Condensed"/>
                <a:sym typeface="Roboto Condensed"/>
              </a:defRPr>
            </a:lvl8pPr>
            <a:lvl9pPr marL="0" marR="0" lvl="8" indent="0" algn="r" rtl="0">
              <a:spcBef>
                <a:spcPts val="0"/>
              </a:spcBef>
              <a:buNone/>
              <a:defRPr sz="1700">
                <a:latin typeface="Roboto Condensed"/>
                <a:ea typeface="Roboto Condensed"/>
                <a:cs typeface="Roboto Condensed"/>
                <a:sym typeface="Roboto Condensed"/>
              </a:defRPr>
            </a:lvl9pPr>
          </a:lstStyle>
          <a:p>
            <a:pPr marL="0" lvl="0" indent="0" algn="r" rtl="0">
              <a:spcBef>
                <a:spcPts val="0"/>
              </a:spcBef>
              <a:spcAft>
                <a:spcPts val="0"/>
              </a:spcAft>
              <a:buNone/>
            </a:pPr>
            <a:r>
              <a:rPr lang="bn"/>
              <a:t>Deep Dive Toolkit  | WASHPaLS | </a:t>
            </a:r>
            <a:fld id="{00000000-1234-1234-1234-123412341234}" type="slidenum">
              <a:rPr lang="bn">
                <a:solidFill>
                  <a:srgbClr val="888888"/>
                </a:solidFill>
              </a:rPr>
              <a:t>‹#›</a:t>
            </a:fld>
            <a:endParaRPr>
              <a:solidFill>
                <a:srgbClr val="888888"/>
              </a:solidFill>
            </a:endParaRPr>
          </a:p>
        </p:txBody>
      </p:sp>
      <p:cxnSp>
        <p:nvCxnSpPr>
          <p:cNvPr id="21" name="Google Shape;21;p3"/>
          <p:cNvCxnSpPr/>
          <p:nvPr/>
        </p:nvCxnSpPr>
        <p:spPr>
          <a:xfrm>
            <a:off x="839490" y="535128"/>
            <a:ext cx="9020400" cy="0"/>
          </a:xfrm>
          <a:prstGeom prst="straightConnector1">
            <a:avLst/>
          </a:prstGeom>
          <a:noFill/>
          <a:ln w="9525" cap="flat" cmpd="sng">
            <a:solidFill>
              <a:srgbClr val="434343"/>
            </a:solidFill>
            <a:prstDash val="solid"/>
            <a:round/>
            <a:headEnd type="none" w="med" len="med"/>
            <a:tailEnd type="none" w="med" len="med"/>
          </a:ln>
        </p:spPr>
      </p:cxnSp>
      <p:sp>
        <p:nvSpPr>
          <p:cNvPr id="22" name="Google Shape;22;p3"/>
          <p:cNvSpPr/>
          <p:nvPr/>
        </p:nvSpPr>
        <p:spPr>
          <a:xfrm>
            <a:off x="737150" y="1681808"/>
            <a:ext cx="9375300" cy="5192100"/>
          </a:xfrm>
          <a:prstGeom prst="rect">
            <a:avLst/>
          </a:prstGeom>
          <a:solidFill>
            <a:srgbClr val="F3F3F3"/>
          </a:solidFill>
          <a:ln>
            <a:noFill/>
          </a:ln>
        </p:spPr>
        <p:txBody>
          <a:bodyPr spcFirstLastPara="1" wrap="square" lIns="130700" tIns="130700" rIns="130700" bIns="130700" anchor="ctr" anchorCtr="0">
            <a:noAutofit/>
          </a:bodyPr>
          <a:lstStyle/>
          <a:p>
            <a:pPr marL="0" lvl="0" indent="0" algn="l" rtl="0">
              <a:spcBef>
                <a:spcPts val="0"/>
              </a:spcBef>
              <a:spcAft>
                <a:spcPts val="0"/>
              </a:spcAft>
              <a:buNone/>
            </a:pPr>
            <a:endParaRPr/>
          </a:p>
        </p:txBody>
      </p:sp>
      <p:cxnSp>
        <p:nvCxnSpPr>
          <p:cNvPr id="23" name="Google Shape;23;p3"/>
          <p:cNvCxnSpPr/>
          <p:nvPr/>
        </p:nvCxnSpPr>
        <p:spPr>
          <a:xfrm rot="10800000" flipH="1">
            <a:off x="722949" y="6895109"/>
            <a:ext cx="9363000" cy="3600"/>
          </a:xfrm>
          <a:prstGeom prst="straightConnector1">
            <a:avLst/>
          </a:prstGeom>
          <a:noFill/>
          <a:ln w="38100" cap="flat" cmpd="sng">
            <a:solidFill>
              <a:srgbClr val="50505F"/>
            </a:solidFill>
            <a:prstDash val="solid"/>
            <a:round/>
            <a:headEnd type="none" w="med" len="med"/>
            <a:tailEnd type="none" w="med" len="med"/>
          </a:ln>
        </p:spPr>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ustom Layout 1">
  <p:cSld name="CUSTOM">
    <p:spTree>
      <p:nvGrpSpPr>
        <p:cNvPr id="1" name="Shape 24"/>
        <p:cNvGrpSpPr/>
        <p:nvPr/>
      </p:nvGrpSpPr>
      <p:grpSpPr>
        <a:xfrm>
          <a:off x="0" y="0"/>
          <a:ext cx="0" cy="0"/>
          <a:chOff x="0" y="0"/>
          <a:chExt cx="0" cy="0"/>
        </a:xfrm>
      </p:grpSpPr>
      <p:pic>
        <p:nvPicPr>
          <p:cNvPr id="25" name="Google Shape;25;p4"/>
          <p:cNvPicPr preferRelativeResize="0"/>
          <p:nvPr/>
        </p:nvPicPr>
        <p:blipFill>
          <a:blip r:embed="rId2">
            <a:alphaModFix/>
          </a:blip>
          <a:stretch>
            <a:fillRect/>
          </a:stretch>
        </p:blipFill>
        <p:spPr>
          <a:xfrm>
            <a:off x="-85841" y="2848894"/>
            <a:ext cx="1817533" cy="909036"/>
          </a:xfrm>
          <a:prstGeom prst="rect">
            <a:avLst/>
          </a:prstGeom>
          <a:noFill/>
          <a:ln>
            <a:noFill/>
          </a:ln>
        </p:spPr>
      </p:pic>
      <p:sp>
        <p:nvSpPr>
          <p:cNvPr id="26" name="Google Shape;26;p4"/>
          <p:cNvSpPr txBox="1"/>
          <p:nvPr/>
        </p:nvSpPr>
        <p:spPr>
          <a:xfrm>
            <a:off x="3075765" y="7174541"/>
            <a:ext cx="1077600" cy="261900"/>
          </a:xfrm>
          <a:prstGeom prst="rect">
            <a:avLst/>
          </a:prstGeom>
          <a:noFill/>
          <a:ln>
            <a:noFill/>
          </a:ln>
        </p:spPr>
        <p:txBody>
          <a:bodyPr spcFirstLastPara="1" wrap="square" lIns="130700" tIns="130700" rIns="130700" bIns="130700" anchor="t" anchorCtr="0">
            <a:noAutofit/>
          </a:bodyPr>
          <a:lstStyle/>
          <a:p>
            <a:pPr marL="0" lvl="0" indent="0" algn="ctr" rtl="0">
              <a:spcBef>
                <a:spcPts val="0"/>
              </a:spcBef>
              <a:spcAft>
                <a:spcPts val="0"/>
              </a:spcAft>
              <a:buNone/>
            </a:pPr>
            <a:r>
              <a:rPr lang="bn" sz="2100" b="1">
                <a:solidFill>
                  <a:schemeClr val="lt1"/>
                </a:solidFill>
                <a:latin typeface="Roboto Slab"/>
                <a:ea typeface="Roboto Slab"/>
                <a:cs typeface="Roboto Slab"/>
                <a:sym typeface="Roboto Slab"/>
              </a:rPr>
              <a:t>PARA</a:t>
            </a:r>
            <a:endParaRPr sz="2100" b="1">
              <a:solidFill>
                <a:schemeClr val="lt1"/>
              </a:solidFill>
              <a:latin typeface="Roboto Slab"/>
              <a:ea typeface="Roboto Slab"/>
              <a:cs typeface="Roboto Slab"/>
              <a:sym typeface="Roboto Slab"/>
            </a:endParaRPr>
          </a:p>
          <a:p>
            <a:pPr marL="0" lvl="0" indent="0" algn="ctr" rtl="0">
              <a:spcBef>
                <a:spcPts val="0"/>
              </a:spcBef>
              <a:spcAft>
                <a:spcPts val="0"/>
              </a:spcAft>
              <a:buNone/>
            </a:pPr>
            <a:endParaRPr sz="2100" b="1">
              <a:solidFill>
                <a:schemeClr val="lt1"/>
              </a:solidFill>
              <a:latin typeface="Roboto Slab"/>
              <a:ea typeface="Roboto Slab"/>
              <a:cs typeface="Roboto Slab"/>
              <a:sym typeface="Roboto Slab"/>
            </a:endParaRPr>
          </a:p>
        </p:txBody>
      </p:sp>
      <p:sp>
        <p:nvSpPr>
          <p:cNvPr id="27" name="Google Shape;27;p4"/>
          <p:cNvSpPr txBox="1"/>
          <p:nvPr/>
        </p:nvSpPr>
        <p:spPr>
          <a:xfrm>
            <a:off x="1131626" y="7174541"/>
            <a:ext cx="1819800" cy="261900"/>
          </a:xfrm>
          <a:prstGeom prst="rect">
            <a:avLst/>
          </a:prstGeom>
          <a:noFill/>
          <a:ln>
            <a:noFill/>
          </a:ln>
        </p:spPr>
        <p:txBody>
          <a:bodyPr spcFirstLastPara="1" wrap="square" lIns="130700" tIns="130700" rIns="130700" bIns="130700" anchor="t" anchorCtr="0">
            <a:noAutofit/>
          </a:bodyPr>
          <a:lstStyle/>
          <a:p>
            <a:pPr marL="0" lvl="0" indent="0" algn="ctr" rtl="0">
              <a:spcBef>
                <a:spcPts val="0"/>
              </a:spcBef>
              <a:spcAft>
                <a:spcPts val="0"/>
              </a:spcAft>
              <a:buNone/>
            </a:pPr>
            <a:r>
              <a:rPr lang="bn" sz="2100" b="1">
                <a:solidFill>
                  <a:schemeClr val="dk2"/>
                </a:solidFill>
                <a:latin typeface="Roboto Slab"/>
                <a:ea typeface="Roboto Slab"/>
                <a:cs typeface="Roboto Slab"/>
                <a:sym typeface="Roboto Slab"/>
              </a:rPr>
              <a:t>UNION</a:t>
            </a:r>
            <a:endParaRPr sz="2100" b="1">
              <a:solidFill>
                <a:schemeClr val="accent5"/>
              </a:solidFill>
              <a:latin typeface="Roboto Slab"/>
              <a:ea typeface="Roboto Slab"/>
              <a:cs typeface="Roboto Slab"/>
              <a:sym typeface="Roboto Slab"/>
            </a:endParaRPr>
          </a:p>
        </p:txBody>
      </p:sp>
      <p:sp>
        <p:nvSpPr>
          <p:cNvPr id="28" name="Google Shape;28;p4"/>
          <p:cNvSpPr txBox="1"/>
          <p:nvPr/>
        </p:nvSpPr>
        <p:spPr>
          <a:xfrm>
            <a:off x="-85841" y="7174541"/>
            <a:ext cx="1282200" cy="261900"/>
          </a:xfrm>
          <a:prstGeom prst="rect">
            <a:avLst/>
          </a:prstGeom>
          <a:noFill/>
          <a:ln>
            <a:noFill/>
          </a:ln>
        </p:spPr>
        <p:txBody>
          <a:bodyPr spcFirstLastPara="1" wrap="square" lIns="130700" tIns="130700" rIns="130700" bIns="130700" anchor="t" anchorCtr="0">
            <a:noAutofit/>
          </a:bodyPr>
          <a:lstStyle/>
          <a:p>
            <a:pPr marL="0" lvl="0" indent="0" algn="ctr" rtl="0">
              <a:spcBef>
                <a:spcPts val="0"/>
              </a:spcBef>
              <a:spcAft>
                <a:spcPts val="0"/>
              </a:spcAft>
              <a:buNone/>
            </a:pPr>
            <a:r>
              <a:rPr lang="bn" sz="2100" b="1">
                <a:solidFill>
                  <a:schemeClr val="lt1"/>
                </a:solidFill>
                <a:latin typeface="Roboto Slab"/>
                <a:ea typeface="Roboto Slab"/>
                <a:cs typeface="Roboto Slab"/>
                <a:sym typeface="Roboto Slab"/>
              </a:rPr>
              <a:t>UPAZILLA</a:t>
            </a:r>
            <a:endParaRPr sz="2100" b="1">
              <a:solidFill>
                <a:schemeClr val="lt1"/>
              </a:solidFill>
              <a:latin typeface="Roboto Slab"/>
              <a:ea typeface="Roboto Slab"/>
              <a:cs typeface="Roboto Slab"/>
              <a:sym typeface="Roboto Slab"/>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1">
  <p:cSld name="OBJECT_1">
    <p:spTree>
      <p:nvGrpSpPr>
        <p:cNvPr id="1" name="Shape 29"/>
        <p:cNvGrpSpPr/>
        <p:nvPr/>
      </p:nvGrpSpPr>
      <p:grpSpPr>
        <a:xfrm>
          <a:off x="0" y="0"/>
          <a:ext cx="0" cy="0"/>
          <a:chOff x="0" y="0"/>
          <a:chExt cx="0" cy="0"/>
        </a:xfrm>
      </p:grpSpPr>
      <p:sp>
        <p:nvSpPr>
          <p:cNvPr id="30" name="Google Shape;30;p5"/>
          <p:cNvSpPr txBox="1">
            <a:spLocks noGrp="1"/>
          </p:cNvSpPr>
          <p:nvPr>
            <p:ph type="title"/>
          </p:nvPr>
        </p:nvSpPr>
        <p:spPr>
          <a:xfrm>
            <a:off x="803928" y="819365"/>
            <a:ext cx="9227700" cy="808500"/>
          </a:xfrm>
          <a:prstGeom prst="rect">
            <a:avLst/>
          </a:prstGeom>
          <a:noFill/>
          <a:ln>
            <a:noFill/>
          </a:ln>
        </p:spPr>
        <p:txBody>
          <a:bodyPr spcFirstLastPara="1" wrap="square" lIns="151725" tIns="151725" rIns="151725" bIns="151725" anchor="ctr" anchorCtr="0">
            <a:noAutofit/>
          </a:bodyPr>
          <a:lstStyle>
            <a:lvl1pPr marL="0" marR="0" lvl="0" indent="0" algn="l" rtl="0">
              <a:lnSpc>
                <a:spcPct val="90000"/>
              </a:lnSpc>
              <a:spcBef>
                <a:spcPts val="0"/>
              </a:spcBef>
              <a:spcAft>
                <a:spcPts val="0"/>
              </a:spcAft>
              <a:buClr>
                <a:schemeClr val="accent5"/>
              </a:buClr>
              <a:buSzPts val="6200"/>
              <a:buFont typeface="Roboto Slab"/>
              <a:buNone/>
              <a:defRPr sz="6200" i="0" u="none" strike="noStrike" cap="none">
                <a:solidFill>
                  <a:schemeClr val="accent5"/>
                </a:solidFill>
                <a:latin typeface="Roboto Slab"/>
                <a:ea typeface="Roboto Slab"/>
                <a:cs typeface="Roboto Slab"/>
                <a:sym typeface="Roboto Slab"/>
              </a:defRPr>
            </a:lvl1pPr>
            <a:lvl2pPr lvl="1" indent="0" rtl="0">
              <a:spcBef>
                <a:spcPts val="0"/>
              </a:spcBef>
              <a:spcAft>
                <a:spcPts val="0"/>
              </a:spcAft>
              <a:buSzPts val="2400"/>
              <a:buNone/>
              <a:defRPr sz="3100"/>
            </a:lvl2pPr>
            <a:lvl3pPr lvl="2" indent="0" rtl="0">
              <a:spcBef>
                <a:spcPts val="0"/>
              </a:spcBef>
              <a:spcAft>
                <a:spcPts val="0"/>
              </a:spcAft>
              <a:buSzPts val="2400"/>
              <a:buNone/>
              <a:defRPr sz="3100"/>
            </a:lvl3pPr>
            <a:lvl4pPr lvl="3" indent="0" rtl="0">
              <a:spcBef>
                <a:spcPts val="0"/>
              </a:spcBef>
              <a:spcAft>
                <a:spcPts val="0"/>
              </a:spcAft>
              <a:buSzPts val="2400"/>
              <a:buNone/>
              <a:defRPr sz="3100"/>
            </a:lvl4pPr>
            <a:lvl5pPr lvl="4" indent="0" rtl="0">
              <a:spcBef>
                <a:spcPts val="0"/>
              </a:spcBef>
              <a:spcAft>
                <a:spcPts val="0"/>
              </a:spcAft>
              <a:buSzPts val="2400"/>
              <a:buNone/>
              <a:defRPr sz="3100"/>
            </a:lvl5pPr>
            <a:lvl6pPr lvl="5" indent="0" rtl="0">
              <a:spcBef>
                <a:spcPts val="0"/>
              </a:spcBef>
              <a:spcAft>
                <a:spcPts val="0"/>
              </a:spcAft>
              <a:buSzPts val="2400"/>
              <a:buNone/>
              <a:defRPr sz="3100"/>
            </a:lvl6pPr>
            <a:lvl7pPr lvl="6" indent="0" rtl="0">
              <a:spcBef>
                <a:spcPts val="0"/>
              </a:spcBef>
              <a:spcAft>
                <a:spcPts val="0"/>
              </a:spcAft>
              <a:buSzPts val="2400"/>
              <a:buNone/>
              <a:defRPr sz="3100"/>
            </a:lvl7pPr>
            <a:lvl8pPr lvl="7" indent="0" rtl="0">
              <a:spcBef>
                <a:spcPts val="0"/>
              </a:spcBef>
              <a:spcAft>
                <a:spcPts val="0"/>
              </a:spcAft>
              <a:buSzPts val="2400"/>
              <a:buNone/>
              <a:defRPr sz="3100"/>
            </a:lvl8pPr>
            <a:lvl9pPr lvl="8" indent="0" rtl="0">
              <a:spcBef>
                <a:spcPts val="0"/>
              </a:spcBef>
              <a:spcAft>
                <a:spcPts val="0"/>
              </a:spcAft>
              <a:buSzPts val="2400"/>
              <a:buNone/>
              <a:defRPr sz="3100"/>
            </a:lvl9pPr>
          </a:lstStyle>
          <a:p>
            <a:endParaRPr/>
          </a:p>
        </p:txBody>
      </p:sp>
      <p:sp>
        <p:nvSpPr>
          <p:cNvPr id="31" name="Google Shape;31;p5"/>
          <p:cNvSpPr txBox="1">
            <a:spLocks noGrp="1"/>
          </p:cNvSpPr>
          <p:nvPr>
            <p:ph type="body" idx="1"/>
          </p:nvPr>
        </p:nvSpPr>
        <p:spPr>
          <a:xfrm>
            <a:off x="735570" y="2012500"/>
            <a:ext cx="9227700" cy="4796700"/>
          </a:xfrm>
          <a:prstGeom prst="rect">
            <a:avLst/>
          </a:prstGeom>
          <a:noFill/>
          <a:ln>
            <a:noFill/>
          </a:ln>
        </p:spPr>
        <p:txBody>
          <a:bodyPr spcFirstLastPara="1" wrap="square" lIns="151725" tIns="151725" rIns="151725" bIns="151725" anchor="t" anchorCtr="0">
            <a:noAutofit/>
          </a:bodyPr>
          <a:lstStyle>
            <a:lvl1pPr marL="457200" marR="0" lvl="0" indent="-361950" algn="l" rtl="0">
              <a:lnSpc>
                <a:spcPct val="115000"/>
              </a:lnSpc>
              <a:spcBef>
                <a:spcPts val="17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1pPr>
            <a:lvl2pPr marL="914400" marR="0" lvl="1" indent="-361950" algn="l" rtl="0">
              <a:lnSpc>
                <a:spcPct val="115000"/>
              </a:lnSpc>
              <a:spcBef>
                <a:spcPts val="9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2pPr>
            <a:lvl3pPr marL="1371600" marR="0" lvl="2" indent="-361950" algn="l" rtl="0">
              <a:lnSpc>
                <a:spcPct val="115000"/>
              </a:lnSpc>
              <a:spcBef>
                <a:spcPts val="9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3pPr>
            <a:lvl4pPr marL="1828800" marR="0" lvl="3" indent="-361950" algn="l" rtl="0">
              <a:lnSpc>
                <a:spcPct val="115000"/>
              </a:lnSpc>
              <a:spcBef>
                <a:spcPts val="9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4pPr>
            <a:lvl5pPr marL="2286000" marR="0" lvl="4" indent="-361950" algn="l" rtl="0">
              <a:lnSpc>
                <a:spcPct val="115000"/>
              </a:lnSpc>
              <a:spcBef>
                <a:spcPts val="9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5pPr>
            <a:lvl6pPr marL="2743200" marR="0" lvl="5" indent="-361950" algn="l" rtl="0">
              <a:lnSpc>
                <a:spcPct val="115000"/>
              </a:lnSpc>
              <a:spcBef>
                <a:spcPts val="9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6pPr>
            <a:lvl7pPr marL="3200400" marR="0" lvl="6" indent="-361950" algn="l" rtl="0">
              <a:lnSpc>
                <a:spcPct val="115000"/>
              </a:lnSpc>
              <a:spcBef>
                <a:spcPts val="9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7pPr>
            <a:lvl8pPr marL="3657600" marR="0" lvl="7" indent="-361950" algn="l" rtl="0">
              <a:lnSpc>
                <a:spcPct val="115000"/>
              </a:lnSpc>
              <a:spcBef>
                <a:spcPts val="9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8pPr>
            <a:lvl9pPr marL="4114800" marR="0" lvl="8" indent="-361950" algn="l" rtl="0">
              <a:lnSpc>
                <a:spcPct val="115000"/>
              </a:lnSpc>
              <a:spcBef>
                <a:spcPts val="9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2"/>
        <p:cNvGrpSpPr/>
        <p:nvPr/>
      </p:nvGrpSpPr>
      <p:grpSpPr>
        <a:xfrm>
          <a:off x="0" y="0"/>
          <a:ext cx="0" cy="0"/>
          <a:chOff x="0" y="0"/>
          <a:chExt cx="0" cy="0"/>
        </a:xfrm>
      </p:grpSpPr>
      <p:sp>
        <p:nvSpPr>
          <p:cNvPr id="33" name="Google Shape;33;p6"/>
          <p:cNvSpPr txBox="1">
            <a:spLocks noGrp="1"/>
          </p:cNvSpPr>
          <p:nvPr>
            <p:ph type="dt" idx="10"/>
          </p:nvPr>
        </p:nvSpPr>
        <p:spPr>
          <a:xfrm>
            <a:off x="735570" y="7007000"/>
            <a:ext cx="2407200" cy="402600"/>
          </a:xfrm>
          <a:prstGeom prst="rect">
            <a:avLst/>
          </a:prstGeom>
          <a:noFill/>
          <a:ln>
            <a:noFill/>
          </a:ln>
        </p:spPr>
        <p:txBody>
          <a:bodyPr spcFirstLastPara="1" wrap="square" lIns="151725" tIns="151725" rIns="151725" bIns="151725" anchor="ctr" anchorCtr="0">
            <a:noAutofit/>
          </a:bodyPr>
          <a:lstStyle>
            <a:lvl1pPr marL="0" marR="0" lvl="0" indent="0" algn="l" rtl="0">
              <a:spcBef>
                <a:spcPts val="0"/>
              </a:spcBef>
              <a:spcAft>
                <a:spcPts val="0"/>
              </a:spcAft>
              <a:buSzPts val="2400"/>
              <a:buNone/>
              <a:defRPr sz="2100">
                <a:solidFill>
                  <a:srgbClr val="888888"/>
                </a:solidFill>
                <a:latin typeface="Calibri"/>
                <a:ea typeface="Calibri"/>
                <a:cs typeface="Calibri"/>
                <a:sym typeface="Calibri"/>
              </a:defRPr>
            </a:lvl1pPr>
            <a:lvl2pPr marL="774700" marR="0" lvl="1"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2pPr>
            <a:lvl3pPr marL="1511300" marR="0" lvl="2"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3pPr>
            <a:lvl4pPr marL="2260600" marR="0" lvl="3"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4pPr>
            <a:lvl5pPr marL="3035300" marR="0" lvl="4"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5pPr>
            <a:lvl6pPr marL="3797300" marR="0" lvl="5"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6pPr>
            <a:lvl7pPr marL="4546600" marR="0" lvl="6"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7pPr>
            <a:lvl8pPr marL="5295900" marR="0" lvl="7"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8pPr>
            <a:lvl9pPr marL="6057900" marR="0" lvl="8"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9pPr>
          </a:lstStyle>
          <a:p>
            <a:endParaRPr/>
          </a:p>
        </p:txBody>
      </p:sp>
      <p:sp>
        <p:nvSpPr>
          <p:cNvPr id="34" name="Google Shape;34;p6"/>
          <p:cNvSpPr txBox="1">
            <a:spLocks noGrp="1"/>
          </p:cNvSpPr>
          <p:nvPr>
            <p:ph type="ftr" idx="11"/>
          </p:nvPr>
        </p:nvSpPr>
        <p:spPr>
          <a:xfrm>
            <a:off x="3544110" y="7007000"/>
            <a:ext cx="3611100" cy="402600"/>
          </a:xfrm>
          <a:prstGeom prst="rect">
            <a:avLst/>
          </a:prstGeom>
          <a:noFill/>
          <a:ln>
            <a:noFill/>
          </a:ln>
        </p:spPr>
        <p:txBody>
          <a:bodyPr spcFirstLastPara="1" wrap="square" lIns="151725" tIns="151725" rIns="151725" bIns="151725" anchor="ctr" anchorCtr="0">
            <a:noAutofit/>
          </a:bodyPr>
          <a:lstStyle>
            <a:lvl1pPr marL="0" marR="0" lvl="0" indent="0" algn="ctr" rtl="0">
              <a:spcBef>
                <a:spcPts val="0"/>
              </a:spcBef>
              <a:spcAft>
                <a:spcPts val="0"/>
              </a:spcAft>
              <a:buSzPts val="2400"/>
              <a:buNone/>
              <a:defRPr sz="2100">
                <a:solidFill>
                  <a:srgbClr val="888888"/>
                </a:solidFill>
                <a:latin typeface="Calibri"/>
                <a:ea typeface="Calibri"/>
                <a:cs typeface="Calibri"/>
                <a:sym typeface="Calibri"/>
              </a:defRPr>
            </a:lvl1pPr>
            <a:lvl2pPr marL="774700" marR="0" lvl="1"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2pPr>
            <a:lvl3pPr marL="1511300" marR="0" lvl="2"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3pPr>
            <a:lvl4pPr marL="2260600" marR="0" lvl="3"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4pPr>
            <a:lvl5pPr marL="3035300" marR="0" lvl="4"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5pPr>
            <a:lvl6pPr marL="3797300" marR="0" lvl="5"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6pPr>
            <a:lvl7pPr marL="4546600" marR="0" lvl="6"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7pPr>
            <a:lvl8pPr marL="5295900" marR="0" lvl="7"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8pPr>
            <a:lvl9pPr marL="6057900" marR="0" lvl="8"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9pPr>
          </a:lstStyle>
          <a:p>
            <a:endParaRPr/>
          </a:p>
        </p:txBody>
      </p:sp>
      <p:sp>
        <p:nvSpPr>
          <p:cNvPr id="35" name="Google Shape;35;p6"/>
          <p:cNvSpPr txBox="1">
            <a:spLocks noGrp="1"/>
          </p:cNvSpPr>
          <p:nvPr>
            <p:ph type="sldNum" idx="12"/>
          </p:nvPr>
        </p:nvSpPr>
        <p:spPr>
          <a:xfrm>
            <a:off x="7556310" y="7007000"/>
            <a:ext cx="2407200" cy="402600"/>
          </a:xfrm>
          <a:prstGeom prst="rect">
            <a:avLst/>
          </a:prstGeom>
          <a:noFill/>
          <a:ln>
            <a:noFill/>
          </a:ln>
        </p:spPr>
        <p:txBody>
          <a:bodyPr spcFirstLastPara="1" wrap="square" lIns="151725" tIns="75850" rIns="151725" bIns="75850" anchor="ctr" anchorCtr="0">
            <a:noAutofit/>
          </a:bodyPr>
          <a:lstStyle>
            <a:lvl1pPr marL="0" marR="0" lvl="0" indent="0" algn="r" rtl="0">
              <a:spcBef>
                <a:spcPts val="0"/>
              </a:spcBef>
              <a:buNone/>
              <a:defRPr sz="2100">
                <a:solidFill>
                  <a:srgbClr val="888888"/>
                </a:solidFill>
                <a:latin typeface="Calibri"/>
                <a:ea typeface="Calibri"/>
                <a:cs typeface="Calibri"/>
                <a:sym typeface="Calibri"/>
              </a:defRPr>
            </a:lvl1pPr>
            <a:lvl2pPr marL="0" marR="0" lvl="1" indent="0" algn="r" rtl="0">
              <a:spcBef>
                <a:spcPts val="0"/>
              </a:spcBef>
              <a:buNone/>
              <a:defRPr sz="2100">
                <a:solidFill>
                  <a:srgbClr val="888888"/>
                </a:solidFill>
                <a:latin typeface="Calibri"/>
                <a:ea typeface="Calibri"/>
                <a:cs typeface="Calibri"/>
                <a:sym typeface="Calibri"/>
              </a:defRPr>
            </a:lvl2pPr>
            <a:lvl3pPr marL="0" marR="0" lvl="2" indent="0" algn="r" rtl="0">
              <a:spcBef>
                <a:spcPts val="0"/>
              </a:spcBef>
              <a:buNone/>
              <a:defRPr sz="2100">
                <a:solidFill>
                  <a:srgbClr val="888888"/>
                </a:solidFill>
                <a:latin typeface="Calibri"/>
                <a:ea typeface="Calibri"/>
                <a:cs typeface="Calibri"/>
                <a:sym typeface="Calibri"/>
              </a:defRPr>
            </a:lvl3pPr>
            <a:lvl4pPr marL="0" marR="0" lvl="3" indent="0" algn="r" rtl="0">
              <a:spcBef>
                <a:spcPts val="0"/>
              </a:spcBef>
              <a:buNone/>
              <a:defRPr sz="2100">
                <a:solidFill>
                  <a:srgbClr val="888888"/>
                </a:solidFill>
                <a:latin typeface="Calibri"/>
                <a:ea typeface="Calibri"/>
                <a:cs typeface="Calibri"/>
                <a:sym typeface="Calibri"/>
              </a:defRPr>
            </a:lvl4pPr>
            <a:lvl5pPr marL="0" marR="0" lvl="4" indent="0" algn="r" rtl="0">
              <a:spcBef>
                <a:spcPts val="0"/>
              </a:spcBef>
              <a:buNone/>
              <a:defRPr sz="2100">
                <a:solidFill>
                  <a:srgbClr val="888888"/>
                </a:solidFill>
                <a:latin typeface="Calibri"/>
                <a:ea typeface="Calibri"/>
                <a:cs typeface="Calibri"/>
                <a:sym typeface="Calibri"/>
              </a:defRPr>
            </a:lvl5pPr>
            <a:lvl6pPr marL="0" marR="0" lvl="5" indent="0" algn="r" rtl="0">
              <a:spcBef>
                <a:spcPts val="0"/>
              </a:spcBef>
              <a:buNone/>
              <a:defRPr sz="2100">
                <a:solidFill>
                  <a:srgbClr val="888888"/>
                </a:solidFill>
                <a:latin typeface="Calibri"/>
                <a:ea typeface="Calibri"/>
                <a:cs typeface="Calibri"/>
                <a:sym typeface="Calibri"/>
              </a:defRPr>
            </a:lvl6pPr>
            <a:lvl7pPr marL="0" marR="0" lvl="6" indent="0" algn="r" rtl="0">
              <a:spcBef>
                <a:spcPts val="0"/>
              </a:spcBef>
              <a:buNone/>
              <a:defRPr sz="2100">
                <a:solidFill>
                  <a:srgbClr val="888888"/>
                </a:solidFill>
                <a:latin typeface="Calibri"/>
                <a:ea typeface="Calibri"/>
                <a:cs typeface="Calibri"/>
                <a:sym typeface="Calibri"/>
              </a:defRPr>
            </a:lvl7pPr>
            <a:lvl8pPr marL="0" marR="0" lvl="7" indent="0" algn="r" rtl="0">
              <a:spcBef>
                <a:spcPts val="0"/>
              </a:spcBef>
              <a:buNone/>
              <a:defRPr sz="2100">
                <a:solidFill>
                  <a:srgbClr val="888888"/>
                </a:solidFill>
                <a:latin typeface="Calibri"/>
                <a:ea typeface="Calibri"/>
                <a:cs typeface="Calibri"/>
                <a:sym typeface="Calibri"/>
              </a:defRPr>
            </a:lvl8pPr>
            <a:lvl9pPr marL="0" marR="0" lvl="8" indent="0" algn="r" rtl="0">
              <a:spcBef>
                <a:spcPts val="0"/>
              </a:spcBef>
              <a:buNone/>
              <a:defRPr sz="21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b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Content 2">
  <p:cSld name="OBJECT_2">
    <p:spTree>
      <p:nvGrpSpPr>
        <p:cNvPr id="1" name="Shape 36"/>
        <p:cNvGrpSpPr/>
        <p:nvPr/>
      </p:nvGrpSpPr>
      <p:grpSpPr>
        <a:xfrm>
          <a:off x="0" y="0"/>
          <a:ext cx="0" cy="0"/>
          <a:chOff x="0" y="0"/>
          <a:chExt cx="0" cy="0"/>
        </a:xfrm>
      </p:grpSpPr>
      <p:sp>
        <p:nvSpPr>
          <p:cNvPr id="37" name="Google Shape;37;p7"/>
          <p:cNvSpPr txBox="1">
            <a:spLocks noGrp="1"/>
          </p:cNvSpPr>
          <p:nvPr>
            <p:ph type="title"/>
          </p:nvPr>
        </p:nvSpPr>
        <p:spPr>
          <a:xfrm>
            <a:off x="811028" y="704168"/>
            <a:ext cx="9227700" cy="808500"/>
          </a:xfrm>
          <a:prstGeom prst="rect">
            <a:avLst/>
          </a:prstGeom>
          <a:noFill/>
          <a:ln>
            <a:noFill/>
          </a:ln>
        </p:spPr>
        <p:txBody>
          <a:bodyPr spcFirstLastPara="1" wrap="square" lIns="151725" tIns="151725" rIns="151725" bIns="151725" anchor="ctr" anchorCtr="0">
            <a:noAutofit/>
          </a:bodyPr>
          <a:lstStyle>
            <a:lvl1pPr marL="0" marR="0" lvl="0" indent="0" algn="l" rtl="0">
              <a:lnSpc>
                <a:spcPct val="90000"/>
              </a:lnSpc>
              <a:spcBef>
                <a:spcPts val="0"/>
              </a:spcBef>
              <a:spcAft>
                <a:spcPts val="0"/>
              </a:spcAft>
              <a:buClr>
                <a:schemeClr val="accent5"/>
              </a:buClr>
              <a:buSzPts val="6200"/>
              <a:buFont typeface="Roboto Slab"/>
              <a:buNone/>
              <a:defRPr sz="6200" i="0" u="none" strike="noStrike" cap="none">
                <a:solidFill>
                  <a:schemeClr val="accent5"/>
                </a:solidFill>
                <a:latin typeface="Roboto Slab"/>
                <a:ea typeface="Roboto Slab"/>
                <a:cs typeface="Roboto Slab"/>
                <a:sym typeface="Roboto Slab"/>
              </a:defRPr>
            </a:lvl1pPr>
            <a:lvl2pPr lvl="1" indent="0" rtl="0">
              <a:spcBef>
                <a:spcPts val="0"/>
              </a:spcBef>
              <a:spcAft>
                <a:spcPts val="0"/>
              </a:spcAft>
              <a:buSzPts val="2400"/>
              <a:buNone/>
              <a:defRPr sz="3100"/>
            </a:lvl2pPr>
            <a:lvl3pPr lvl="2" indent="0" rtl="0">
              <a:spcBef>
                <a:spcPts val="0"/>
              </a:spcBef>
              <a:spcAft>
                <a:spcPts val="0"/>
              </a:spcAft>
              <a:buSzPts val="2400"/>
              <a:buNone/>
              <a:defRPr sz="3100"/>
            </a:lvl3pPr>
            <a:lvl4pPr lvl="3" indent="0" rtl="0">
              <a:spcBef>
                <a:spcPts val="0"/>
              </a:spcBef>
              <a:spcAft>
                <a:spcPts val="0"/>
              </a:spcAft>
              <a:buSzPts val="2400"/>
              <a:buNone/>
              <a:defRPr sz="3100"/>
            </a:lvl4pPr>
            <a:lvl5pPr lvl="4" indent="0" rtl="0">
              <a:spcBef>
                <a:spcPts val="0"/>
              </a:spcBef>
              <a:spcAft>
                <a:spcPts val="0"/>
              </a:spcAft>
              <a:buSzPts val="2400"/>
              <a:buNone/>
              <a:defRPr sz="3100"/>
            </a:lvl5pPr>
            <a:lvl6pPr lvl="5" indent="0" rtl="0">
              <a:spcBef>
                <a:spcPts val="0"/>
              </a:spcBef>
              <a:spcAft>
                <a:spcPts val="0"/>
              </a:spcAft>
              <a:buSzPts val="2400"/>
              <a:buNone/>
              <a:defRPr sz="3100"/>
            </a:lvl6pPr>
            <a:lvl7pPr lvl="6" indent="0" rtl="0">
              <a:spcBef>
                <a:spcPts val="0"/>
              </a:spcBef>
              <a:spcAft>
                <a:spcPts val="0"/>
              </a:spcAft>
              <a:buSzPts val="2400"/>
              <a:buNone/>
              <a:defRPr sz="3100"/>
            </a:lvl7pPr>
            <a:lvl8pPr lvl="7" indent="0" rtl="0">
              <a:spcBef>
                <a:spcPts val="0"/>
              </a:spcBef>
              <a:spcAft>
                <a:spcPts val="0"/>
              </a:spcAft>
              <a:buSzPts val="2400"/>
              <a:buNone/>
              <a:defRPr sz="3100"/>
            </a:lvl8pPr>
            <a:lvl9pPr lvl="8" indent="0" rtl="0">
              <a:spcBef>
                <a:spcPts val="0"/>
              </a:spcBef>
              <a:spcAft>
                <a:spcPts val="0"/>
              </a:spcAft>
              <a:buSzPts val="2400"/>
              <a:buNone/>
              <a:defRPr sz="3100"/>
            </a:lvl9pPr>
          </a:lstStyle>
          <a:p>
            <a:endParaRPr/>
          </a:p>
        </p:txBody>
      </p:sp>
      <p:sp>
        <p:nvSpPr>
          <p:cNvPr id="38" name="Google Shape;38;p7"/>
          <p:cNvSpPr txBox="1">
            <a:spLocks noGrp="1"/>
          </p:cNvSpPr>
          <p:nvPr>
            <p:ph type="body" idx="1"/>
          </p:nvPr>
        </p:nvSpPr>
        <p:spPr>
          <a:xfrm>
            <a:off x="735570" y="2012500"/>
            <a:ext cx="9227700" cy="4796700"/>
          </a:xfrm>
          <a:prstGeom prst="rect">
            <a:avLst/>
          </a:prstGeom>
          <a:noFill/>
          <a:ln>
            <a:noFill/>
          </a:ln>
        </p:spPr>
        <p:txBody>
          <a:bodyPr spcFirstLastPara="1" wrap="square" lIns="151725" tIns="151725" rIns="151725" bIns="151725" anchor="t" anchorCtr="0">
            <a:noAutofit/>
          </a:bodyPr>
          <a:lstStyle>
            <a:lvl1pPr marL="457200" marR="0" lvl="0" indent="-361950" algn="l" rtl="0">
              <a:lnSpc>
                <a:spcPct val="115000"/>
              </a:lnSpc>
              <a:spcBef>
                <a:spcPts val="17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1pPr>
            <a:lvl2pPr marL="914400" marR="0" lvl="1" indent="-361950" algn="l" rtl="0">
              <a:lnSpc>
                <a:spcPct val="115000"/>
              </a:lnSpc>
              <a:spcBef>
                <a:spcPts val="9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2pPr>
            <a:lvl3pPr marL="1371600" marR="0" lvl="2" indent="-361950" algn="l" rtl="0">
              <a:lnSpc>
                <a:spcPct val="115000"/>
              </a:lnSpc>
              <a:spcBef>
                <a:spcPts val="9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3pPr>
            <a:lvl4pPr marL="1828800" marR="0" lvl="3" indent="-361950" algn="l" rtl="0">
              <a:lnSpc>
                <a:spcPct val="115000"/>
              </a:lnSpc>
              <a:spcBef>
                <a:spcPts val="9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4pPr>
            <a:lvl5pPr marL="2286000" marR="0" lvl="4" indent="-361950" algn="l" rtl="0">
              <a:lnSpc>
                <a:spcPct val="115000"/>
              </a:lnSpc>
              <a:spcBef>
                <a:spcPts val="9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5pPr>
            <a:lvl6pPr marL="2743200" marR="0" lvl="5" indent="-361950" algn="l" rtl="0">
              <a:lnSpc>
                <a:spcPct val="115000"/>
              </a:lnSpc>
              <a:spcBef>
                <a:spcPts val="9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6pPr>
            <a:lvl7pPr marL="3200400" marR="0" lvl="6" indent="-361950" algn="l" rtl="0">
              <a:lnSpc>
                <a:spcPct val="115000"/>
              </a:lnSpc>
              <a:spcBef>
                <a:spcPts val="9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7pPr>
            <a:lvl8pPr marL="3657600" marR="0" lvl="7" indent="-361950" algn="l" rtl="0">
              <a:lnSpc>
                <a:spcPct val="115000"/>
              </a:lnSpc>
              <a:spcBef>
                <a:spcPts val="9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8pPr>
            <a:lvl9pPr marL="4114800" marR="0" lvl="8" indent="-361950" algn="l" rtl="0">
              <a:lnSpc>
                <a:spcPct val="115000"/>
              </a:lnSpc>
              <a:spcBef>
                <a:spcPts val="9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9pPr>
          </a:lstStyle>
          <a:p>
            <a:endParaRPr/>
          </a:p>
        </p:txBody>
      </p:sp>
      <p:sp>
        <p:nvSpPr>
          <p:cNvPr id="39" name="Google Shape;39;p7"/>
          <p:cNvSpPr txBox="1">
            <a:spLocks noGrp="1"/>
          </p:cNvSpPr>
          <p:nvPr>
            <p:ph type="sldNum" idx="12"/>
          </p:nvPr>
        </p:nvSpPr>
        <p:spPr>
          <a:xfrm>
            <a:off x="7579628" y="132497"/>
            <a:ext cx="2407200" cy="402600"/>
          </a:xfrm>
          <a:prstGeom prst="rect">
            <a:avLst/>
          </a:prstGeom>
          <a:noFill/>
          <a:ln>
            <a:noFill/>
          </a:ln>
        </p:spPr>
        <p:txBody>
          <a:bodyPr spcFirstLastPara="1" wrap="square" lIns="151725" tIns="75850" rIns="151725" bIns="75850" anchor="ctr" anchorCtr="0">
            <a:noAutofit/>
          </a:bodyPr>
          <a:lstStyle>
            <a:lvl1pPr marL="0" marR="0" lvl="0" indent="0" algn="r" rtl="0">
              <a:spcBef>
                <a:spcPts val="0"/>
              </a:spcBef>
              <a:buNone/>
              <a:defRPr sz="1700">
                <a:latin typeface="Roboto Condensed"/>
                <a:ea typeface="Roboto Condensed"/>
                <a:cs typeface="Roboto Condensed"/>
                <a:sym typeface="Roboto Condensed"/>
              </a:defRPr>
            </a:lvl1pPr>
            <a:lvl2pPr marL="0" marR="0" lvl="1" indent="0" algn="r" rtl="0">
              <a:spcBef>
                <a:spcPts val="0"/>
              </a:spcBef>
              <a:buNone/>
              <a:defRPr sz="1700">
                <a:latin typeface="Roboto Condensed"/>
                <a:ea typeface="Roboto Condensed"/>
                <a:cs typeface="Roboto Condensed"/>
                <a:sym typeface="Roboto Condensed"/>
              </a:defRPr>
            </a:lvl2pPr>
            <a:lvl3pPr marL="0" marR="0" lvl="2" indent="0" algn="r" rtl="0">
              <a:spcBef>
                <a:spcPts val="0"/>
              </a:spcBef>
              <a:buNone/>
              <a:defRPr sz="1700">
                <a:latin typeface="Roboto Condensed"/>
                <a:ea typeface="Roboto Condensed"/>
                <a:cs typeface="Roboto Condensed"/>
                <a:sym typeface="Roboto Condensed"/>
              </a:defRPr>
            </a:lvl3pPr>
            <a:lvl4pPr marL="0" marR="0" lvl="3" indent="0" algn="r" rtl="0">
              <a:spcBef>
                <a:spcPts val="0"/>
              </a:spcBef>
              <a:buNone/>
              <a:defRPr sz="1700">
                <a:latin typeface="Roboto Condensed"/>
                <a:ea typeface="Roboto Condensed"/>
                <a:cs typeface="Roboto Condensed"/>
                <a:sym typeface="Roboto Condensed"/>
              </a:defRPr>
            </a:lvl4pPr>
            <a:lvl5pPr marL="0" marR="0" lvl="4" indent="0" algn="r" rtl="0">
              <a:spcBef>
                <a:spcPts val="0"/>
              </a:spcBef>
              <a:buNone/>
              <a:defRPr sz="1700">
                <a:latin typeface="Roboto Condensed"/>
                <a:ea typeface="Roboto Condensed"/>
                <a:cs typeface="Roboto Condensed"/>
                <a:sym typeface="Roboto Condensed"/>
              </a:defRPr>
            </a:lvl5pPr>
            <a:lvl6pPr marL="0" marR="0" lvl="5" indent="0" algn="r" rtl="0">
              <a:spcBef>
                <a:spcPts val="0"/>
              </a:spcBef>
              <a:buNone/>
              <a:defRPr sz="1700">
                <a:latin typeface="Roboto Condensed"/>
                <a:ea typeface="Roboto Condensed"/>
                <a:cs typeface="Roboto Condensed"/>
                <a:sym typeface="Roboto Condensed"/>
              </a:defRPr>
            </a:lvl6pPr>
            <a:lvl7pPr marL="0" marR="0" lvl="6" indent="0" algn="r" rtl="0">
              <a:spcBef>
                <a:spcPts val="0"/>
              </a:spcBef>
              <a:buNone/>
              <a:defRPr sz="1700">
                <a:latin typeface="Roboto Condensed"/>
                <a:ea typeface="Roboto Condensed"/>
                <a:cs typeface="Roboto Condensed"/>
                <a:sym typeface="Roboto Condensed"/>
              </a:defRPr>
            </a:lvl7pPr>
            <a:lvl8pPr marL="0" marR="0" lvl="7" indent="0" algn="r" rtl="0">
              <a:spcBef>
                <a:spcPts val="0"/>
              </a:spcBef>
              <a:buNone/>
              <a:defRPr sz="1700">
                <a:latin typeface="Roboto Condensed"/>
                <a:ea typeface="Roboto Condensed"/>
                <a:cs typeface="Roboto Condensed"/>
                <a:sym typeface="Roboto Condensed"/>
              </a:defRPr>
            </a:lvl8pPr>
            <a:lvl9pPr marL="0" marR="0" lvl="8" indent="0" algn="r" rtl="0">
              <a:spcBef>
                <a:spcPts val="0"/>
              </a:spcBef>
              <a:buNone/>
              <a:defRPr sz="1700">
                <a:latin typeface="Roboto Condensed"/>
                <a:ea typeface="Roboto Condensed"/>
                <a:cs typeface="Roboto Condensed"/>
                <a:sym typeface="Roboto Condensed"/>
              </a:defRPr>
            </a:lvl9pPr>
          </a:lstStyle>
          <a:p>
            <a:pPr marL="0" lvl="0" indent="0" algn="r" rtl="0">
              <a:spcBef>
                <a:spcPts val="0"/>
              </a:spcBef>
              <a:spcAft>
                <a:spcPts val="0"/>
              </a:spcAft>
              <a:buNone/>
            </a:pPr>
            <a:r>
              <a:rPr lang="bn"/>
              <a:t>Deep Dive Toolkit  | SAPLING  | </a:t>
            </a:r>
            <a:fld id="{00000000-1234-1234-1234-123412341234}" type="slidenum">
              <a:rPr lang="bn">
                <a:solidFill>
                  <a:srgbClr val="888888"/>
                </a:solidFill>
              </a:rPr>
              <a:t>‹#›</a:t>
            </a:fld>
            <a:endParaRPr>
              <a:solidFill>
                <a:srgbClr val="888888"/>
              </a:solidFill>
            </a:endParaRPr>
          </a:p>
        </p:txBody>
      </p:sp>
      <p:cxnSp>
        <p:nvCxnSpPr>
          <p:cNvPr id="40" name="Google Shape;40;p7"/>
          <p:cNvCxnSpPr/>
          <p:nvPr/>
        </p:nvCxnSpPr>
        <p:spPr>
          <a:xfrm>
            <a:off x="839490" y="535128"/>
            <a:ext cx="9020400" cy="0"/>
          </a:xfrm>
          <a:prstGeom prst="straightConnector1">
            <a:avLst/>
          </a:prstGeom>
          <a:noFill/>
          <a:ln w="9525" cap="flat" cmpd="sng">
            <a:solidFill>
              <a:srgbClr val="434343"/>
            </a:solidFill>
            <a:prstDash val="solid"/>
            <a:round/>
            <a:headEnd type="none" w="med" len="med"/>
            <a:tailEnd type="none" w="med" len="med"/>
          </a:ln>
        </p:spPr>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47"/>
        <p:cNvGrpSpPr/>
        <p:nvPr/>
      </p:nvGrpSpPr>
      <p:grpSpPr>
        <a:xfrm>
          <a:off x="0" y="0"/>
          <a:ext cx="0" cy="0"/>
          <a:chOff x="0" y="0"/>
          <a:chExt cx="0" cy="0"/>
        </a:xfrm>
      </p:grpSpPr>
      <p:sp>
        <p:nvSpPr>
          <p:cNvPr id="48" name="Google Shape;48;p9"/>
          <p:cNvSpPr txBox="1">
            <a:spLocks noGrp="1"/>
          </p:cNvSpPr>
          <p:nvPr>
            <p:ph type="ctrTitle"/>
          </p:nvPr>
        </p:nvSpPr>
        <p:spPr>
          <a:xfrm>
            <a:off x="1059068" y="1818484"/>
            <a:ext cx="7708200" cy="2993400"/>
          </a:xfrm>
          <a:prstGeom prst="rect">
            <a:avLst/>
          </a:prstGeom>
          <a:noFill/>
          <a:ln>
            <a:noFill/>
          </a:ln>
        </p:spPr>
        <p:txBody>
          <a:bodyPr spcFirstLastPara="1" wrap="square" lIns="170400" tIns="170400" rIns="170400" bIns="170400" anchor="ctr" anchorCtr="0">
            <a:noAutofit/>
          </a:bodyPr>
          <a:lstStyle>
            <a:lvl1pPr marR="0" lvl="0" rtl="0">
              <a:lnSpc>
                <a:spcPct val="90000"/>
              </a:lnSpc>
              <a:spcBef>
                <a:spcPts val="0"/>
              </a:spcBef>
              <a:spcAft>
                <a:spcPts val="0"/>
              </a:spcAft>
              <a:buClr>
                <a:schemeClr val="accent5"/>
              </a:buClr>
              <a:buSzPts val="8300"/>
              <a:buFont typeface="Roboto"/>
              <a:buNone/>
              <a:defRPr sz="8300" b="1" i="0" u="none" strike="noStrike" cap="none">
                <a:solidFill>
                  <a:schemeClr val="accent5"/>
                </a:solidFill>
                <a:latin typeface="Roboto"/>
                <a:ea typeface="Roboto"/>
                <a:cs typeface="Roboto"/>
                <a:sym typeface="Roboto"/>
              </a:defRPr>
            </a:lvl1pPr>
            <a:lvl2pPr lvl="1" rtl="0">
              <a:spcBef>
                <a:spcPts val="0"/>
              </a:spcBef>
              <a:spcAft>
                <a:spcPts val="0"/>
              </a:spcAft>
              <a:buSzPts val="3100"/>
              <a:buFont typeface="Roboto"/>
              <a:buNone/>
              <a:defRPr sz="4200">
                <a:latin typeface="Roboto"/>
                <a:ea typeface="Roboto"/>
                <a:cs typeface="Roboto"/>
                <a:sym typeface="Roboto"/>
              </a:defRPr>
            </a:lvl2pPr>
            <a:lvl3pPr lvl="2" rtl="0">
              <a:spcBef>
                <a:spcPts val="0"/>
              </a:spcBef>
              <a:spcAft>
                <a:spcPts val="0"/>
              </a:spcAft>
              <a:buSzPts val="3100"/>
              <a:buFont typeface="Roboto"/>
              <a:buNone/>
              <a:defRPr sz="4200">
                <a:latin typeface="Roboto"/>
                <a:ea typeface="Roboto"/>
                <a:cs typeface="Roboto"/>
                <a:sym typeface="Roboto"/>
              </a:defRPr>
            </a:lvl3pPr>
            <a:lvl4pPr lvl="3" rtl="0">
              <a:spcBef>
                <a:spcPts val="0"/>
              </a:spcBef>
              <a:spcAft>
                <a:spcPts val="0"/>
              </a:spcAft>
              <a:buSzPts val="3100"/>
              <a:buFont typeface="Roboto"/>
              <a:buNone/>
              <a:defRPr sz="4200">
                <a:latin typeface="Roboto"/>
                <a:ea typeface="Roboto"/>
                <a:cs typeface="Roboto"/>
                <a:sym typeface="Roboto"/>
              </a:defRPr>
            </a:lvl4pPr>
            <a:lvl5pPr lvl="4" rtl="0">
              <a:spcBef>
                <a:spcPts val="0"/>
              </a:spcBef>
              <a:spcAft>
                <a:spcPts val="0"/>
              </a:spcAft>
              <a:buSzPts val="3100"/>
              <a:buFont typeface="Roboto"/>
              <a:buNone/>
              <a:defRPr sz="4200">
                <a:latin typeface="Roboto"/>
                <a:ea typeface="Roboto"/>
                <a:cs typeface="Roboto"/>
                <a:sym typeface="Roboto"/>
              </a:defRPr>
            </a:lvl5pPr>
            <a:lvl6pPr lvl="5" rtl="0">
              <a:spcBef>
                <a:spcPts val="0"/>
              </a:spcBef>
              <a:spcAft>
                <a:spcPts val="0"/>
              </a:spcAft>
              <a:buSzPts val="3100"/>
              <a:buFont typeface="Roboto"/>
              <a:buNone/>
              <a:defRPr sz="4200">
                <a:latin typeface="Roboto"/>
                <a:ea typeface="Roboto"/>
                <a:cs typeface="Roboto"/>
                <a:sym typeface="Roboto"/>
              </a:defRPr>
            </a:lvl6pPr>
            <a:lvl7pPr lvl="6" rtl="0">
              <a:spcBef>
                <a:spcPts val="0"/>
              </a:spcBef>
              <a:spcAft>
                <a:spcPts val="0"/>
              </a:spcAft>
              <a:buSzPts val="3100"/>
              <a:buFont typeface="Roboto"/>
              <a:buNone/>
              <a:defRPr sz="4200">
                <a:latin typeface="Roboto"/>
                <a:ea typeface="Roboto"/>
                <a:cs typeface="Roboto"/>
                <a:sym typeface="Roboto"/>
              </a:defRPr>
            </a:lvl7pPr>
            <a:lvl8pPr lvl="7" rtl="0">
              <a:spcBef>
                <a:spcPts val="0"/>
              </a:spcBef>
              <a:spcAft>
                <a:spcPts val="0"/>
              </a:spcAft>
              <a:buSzPts val="3100"/>
              <a:buFont typeface="Roboto"/>
              <a:buNone/>
              <a:defRPr sz="4200">
                <a:latin typeface="Roboto"/>
                <a:ea typeface="Roboto"/>
                <a:cs typeface="Roboto"/>
                <a:sym typeface="Roboto"/>
              </a:defRPr>
            </a:lvl8pPr>
            <a:lvl9pPr lvl="8" rtl="0">
              <a:spcBef>
                <a:spcPts val="0"/>
              </a:spcBef>
              <a:spcAft>
                <a:spcPts val="0"/>
              </a:spcAft>
              <a:buSzPts val="3100"/>
              <a:buFont typeface="Roboto"/>
              <a:buNone/>
              <a:defRPr sz="4200">
                <a:latin typeface="Roboto"/>
                <a:ea typeface="Roboto"/>
                <a:cs typeface="Roboto"/>
                <a:sym typeface="Roboto"/>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Content 1">
  <p:cSld name="OBJECT_1">
    <p:spTree>
      <p:nvGrpSpPr>
        <p:cNvPr id="1" name="Shape 49"/>
        <p:cNvGrpSpPr/>
        <p:nvPr/>
      </p:nvGrpSpPr>
      <p:grpSpPr>
        <a:xfrm>
          <a:off x="0" y="0"/>
          <a:ext cx="0" cy="0"/>
          <a:chOff x="0" y="0"/>
          <a:chExt cx="0" cy="0"/>
        </a:xfrm>
      </p:grpSpPr>
      <p:sp>
        <p:nvSpPr>
          <p:cNvPr id="50" name="Google Shape;50;p10"/>
          <p:cNvSpPr/>
          <p:nvPr/>
        </p:nvSpPr>
        <p:spPr>
          <a:xfrm>
            <a:off x="975207" y="1"/>
            <a:ext cx="8748600" cy="7222800"/>
          </a:xfrm>
          <a:prstGeom prst="rect">
            <a:avLst/>
          </a:prstGeom>
          <a:solidFill>
            <a:srgbClr val="F3F3F3"/>
          </a:solidFill>
          <a:ln>
            <a:noFill/>
          </a:ln>
        </p:spPr>
        <p:txBody>
          <a:bodyPr spcFirstLastPara="1" wrap="square" lIns="170400" tIns="170400" rIns="170400" bIns="170400" anchor="ctr" anchorCtr="0">
            <a:noAutofit/>
          </a:bodyPr>
          <a:lstStyle/>
          <a:p>
            <a:pPr marL="0" marR="0" lvl="0" indent="0" algn="l" rtl="0">
              <a:lnSpc>
                <a:spcPct val="100000"/>
              </a:lnSpc>
              <a:spcBef>
                <a:spcPts val="0"/>
              </a:spcBef>
              <a:spcAft>
                <a:spcPts val="0"/>
              </a:spcAft>
              <a:buClr>
                <a:srgbClr val="000000"/>
              </a:buClr>
              <a:buSzPts val="2600"/>
              <a:buFont typeface="Arial"/>
              <a:buNone/>
            </a:pPr>
            <a:endParaRPr sz="2600" b="0" i="0" u="none" strike="noStrike" cap="none">
              <a:solidFill>
                <a:srgbClr val="000000"/>
              </a:solidFill>
              <a:latin typeface="Arial"/>
              <a:ea typeface="Arial"/>
              <a:cs typeface="Arial"/>
              <a:sym typeface="Arial"/>
            </a:endParaRPr>
          </a:p>
        </p:txBody>
      </p:sp>
      <p:cxnSp>
        <p:nvCxnSpPr>
          <p:cNvPr id="51" name="Google Shape;51;p10"/>
          <p:cNvCxnSpPr/>
          <p:nvPr/>
        </p:nvCxnSpPr>
        <p:spPr>
          <a:xfrm rot="10800000" flipH="1">
            <a:off x="975213" y="7222778"/>
            <a:ext cx="8748600" cy="3300"/>
          </a:xfrm>
          <a:prstGeom prst="straightConnector1">
            <a:avLst/>
          </a:prstGeom>
          <a:noFill/>
          <a:ln w="76200" cap="flat" cmpd="sng">
            <a:solidFill>
              <a:srgbClr val="50505F"/>
            </a:solidFill>
            <a:prstDash val="solid"/>
            <a:round/>
            <a:headEnd type="none" w="sm" len="sm"/>
            <a:tailEnd type="none" w="sm" len="sm"/>
          </a:ln>
        </p:spPr>
      </p:cxnSp>
      <p:pic>
        <p:nvPicPr>
          <p:cNvPr id="52" name="Google Shape;52;p10"/>
          <p:cNvPicPr preferRelativeResize="0"/>
          <p:nvPr/>
        </p:nvPicPr>
        <p:blipFill>
          <a:blip r:embed="rId2">
            <a:alphaModFix/>
          </a:blip>
          <a:stretch>
            <a:fillRect/>
          </a:stretch>
        </p:blipFill>
        <p:spPr>
          <a:xfrm>
            <a:off x="10046759" y="7128721"/>
            <a:ext cx="199798" cy="105747"/>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Content 1 3">
  <p:cSld name="OBJECT_1_3">
    <p:spTree>
      <p:nvGrpSpPr>
        <p:cNvPr id="1" name="Shape 53"/>
        <p:cNvGrpSpPr/>
        <p:nvPr/>
      </p:nvGrpSpPr>
      <p:grpSpPr>
        <a:xfrm>
          <a:off x="0" y="0"/>
          <a:ext cx="0" cy="0"/>
          <a:chOff x="0" y="0"/>
          <a:chExt cx="0" cy="0"/>
        </a:xfrm>
      </p:grpSpPr>
      <p:sp>
        <p:nvSpPr>
          <p:cNvPr id="54" name="Google Shape;54;p11"/>
          <p:cNvSpPr/>
          <p:nvPr/>
        </p:nvSpPr>
        <p:spPr>
          <a:xfrm>
            <a:off x="975207" y="1"/>
            <a:ext cx="8748600" cy="7222800"/>
          </a:xfrm>
          <a:prstGeom prst="rect">
            <a:avLst/>
          </a:prstGeom>
          <a:solidFill>
            <a:srgbClr val="F3F3F3"/>
          </a:solidFill>
          <a:ln>
            <a:noFill/>
          </a:ln>
        </p:spPr>
        <p:txBody>
          <a:bodyPr spcFirstLastPara="1" wrap="square" lIns="170400" tIns="170400" rIns="170400" bIns="170400" anchor="ctr" anchorCtr="0">
            <a:noAutofit/>
          </a:bodyPr>
          <a:lstStyle/>
          <a:p>
            <a:pPr marL="0" marR="0" lvl="0" indent="0" algn="l" rtl="0">
              <a:lnSpc>
                <a:spcPct val="100000"/>
              </a:lnSpc>
              <a:spcBef>
                <a:spcPts val="0"/>
              </a:spcBef>
              <a:spcAft>
                <a:spcPts val="0"/>
              </a:spcAft>
              <a:buClr>
                <a:srgbClr val="000000"/>
              </a:buClr>
              <a:buSzPts val="2600"/>
              <a:buFont typeface="Arial"/>
              <a:buNone/>
            </a:pPr>
            <a:endParaRPr sz="2600" b="0" i="0" u="none" strike="noStrike" cap="none">
              <a:solidFill>
                <a:srgbClr val="000000"/>
              </a:solidFill>
              <a:latin typeface="Arial"/>
              <a:ea typeface="Arial"/>
              <a:cs typeface="Arial"/>
              <a:sym typeface="Arial"/>
            </a:endParaRPr>
          </a:p>
        </p:txBody>
      </p:sp>
      <p:cxnSp>
        <p:nvCxnSpPr>
          <p:cNvPr id="55" name="Google Shape;55;p11"/>
          <p:cNvCxnSpPr/>
          <p:nvPr/>
        </p:nvCxnSpPr>
        <p:spPr>
          <a:xfrm rot="10800000" flipH="1">
            <a:off x="975213" y="7222778"/>
            <a:ext cx="8748600" cy="3300"/>
          </a:xfrm>
          <a:prstGeom prst="straightConnector1">
            <a:avLst/>
          </a:prstGeom>
          <a:noFill/>
          <a:ln w="76200" cap="flat" cmpd="sng">
            <a:solidFill>
              <a:srgbClr val="50505F"/>
            </a:solidFill>
            <a:prstDash val="solid"/>
            <a:round/>
            <a:headEnd type="none" w="sm" len="sm"/>
            <a:tailEnd type="none" w="sm" len="sm"/>
          </a:ln>
        </p:spPr>
      </p:cxn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theme" Target="../theme/theme2.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35570" y="402500"/>
            <a:ext cx="9227700" cy="1460700"/>
          </a:xfrm>
          <a:prstGeom prst="rect">
            <a:avLst/>
          </a:prstGeom>
          <a:noFill/>
          <a:ln>
            <a:noFill/>
          </a:ln>
        </p:spPr>
        <p:txBody>
          <a:bodyPr spcFirstLastPara="1" wrap="square" lIns="151725" tIns="151725" rIns="151725" bIns="151725" anchor="ctr" anchorCtr="0">
            <a:noAutofit/>
          </a:bodyPr>
          <a:lstStyle>
            <a:lvl1pPr marL="0" marR="0" lvl="0" indent="0" algn="l" rtl="0">
              <a:lnSpc>
                <a:spcPct val="90000"/>
              </a:lnSpc>
              <a:spcBef>
                <a:spcPts val="0"/>
              </a:spcBef>
              <a:spcAft>
                <a:spcPts val="0"/>
              </a:spcAft>
              <a:buClr>
                <a:schemeClr val="accent5"/>
              </a:buClr>
              <a:buSzPts val="2400"/>
              <a:buFont typeface="Alfa Slab One"/>
              <a:buNone/>
              <a:defRPr sz="7300" b="0" i="0" u="none" strike="noStrike" cap="none">
                <a:solidFill>
                  <a:schemeClr val="accent5"/>
                </a:solidFill>
                <a:latin typeface="Alfa Slab One"/>
                <a:ea typeface="Alfa Slab One"/>
                <a:cs typeface="Alfa Slab One"/>
                <a:sym typeface="Alfa Slab One"/>
              </a:defRPr>
            </a:lvl1pPr>
            <a:lvl2pPr lvl="1" indent="0" rtl="0">
              <a:spcBef>
                <a:spcPts val="0"/>
              </a:spcBef>
              <a:spcAft>
                <a:spcPts val="0"/>
              </a:spcAft>
              <a:buSzPts val="2400"/>
              <a:buNone/>
              <a:defRPr sz="3100"/>
            </a:lvl2pPr>
            <a:lvl3pPr lvl="2" indent="0" rtl="0">
              <a:spcBef>
                <a:spcPts val="0"/>
              </a:spcBef>
              <a:spcAft>
                <a:spcPts val="0"/>
              </a:spcAft>
              <a:buSzPts val="2400"/>
              <a:buNone/>
              <a:defRPr sz="3100"/>
            </a:lvl3pPr>
            <a:lvl4pPr lvl="3" indent="0" rtl="0">
              <a:spcBef>
                <a:spcPts val="0"/>
              </a:spcBef>
              <a:spcAft>
                <a:spcPts val="0"/>
              </a:spcAft>
              <a:buSzPts val="2400"/>
              <a:buNone/>
              <a:defRPr sz="3100"/>
            </a:lvl4pPr>
            <a:lvl5pPr lvl="4" indent="0" rtl="0">
              <a:spcBef>
                <a:spcPts val="0"/>
              </a:spcBef>
              <a:spcAft>
                <a:spcPts val="0"/>
              </a:spcAft>
              <a:buSzPts val="2400"/>
              <a:buNone/>
              <a:defRPr sz="3100"/>
            </a:lvl5pPr>
            <a:lvl6pPr lvl="5" indent="0" rtl="0">
              <a:spcBef>
                <a:spcPts val="0"/>
              </a:spcBef>
              <a:spcAft>
                <a:spcPts val="0"/>
              </a:spcAft>
              <a:buSzPts val="2400"/>
              <a:buNone/>
              <a:defRPr sz="3100"/>
            </a:lvl6pPr>
            <a:lvl7pPr lvl="6" indent="0" rtl="0">
              <a:spcBef>
                <a:spcPts val="0"/>
              </a:spcBef>
              <a:spcAft>
                <a:spcPts val="0"/>
              </a:spcAft>
              <a:buSzPts val="2400"/>
              <a:buNone/>
              <a:defRPr sz="3100"/>
            </a:lvl7pPr>
            <a:lvl8pPr lvl="7" indent="0" rtl="0">
              <a:spcBef>
                <a:spcPts val="0"/>
              </a:spcBef>
              <a:spcAft>
                <a:spcPts val="0"/>
              </a:spcAft>
              <a:buSzPts val="2400"/>
              <a:buNone/>
              <a:defRPr sz="3100"/>
            </a:lvl8pPr>
            <a:lvl9pPr lvl="8" indent="0" rtl="0">
              <a:spcBef>
                <a:spcPts val="0"/>
              </a:spcBef>
              <a:spcAft>
                <a:spcPts val="0"/>
              </a:spcAft>
              <a:buSzPts val="2400"/>
              <a:buNone/>
              <a:defRPr sz="3100"/>
            </a:lvl9pPr>
          </a:lstStyle>
          <a:p>
            <a:endParaRPr/>
          </a:p>
        </p:txBody>
      </p:sp>
      <p:sp>
        <p:nvSpPr>
          <p:cNvPr id="7" name="Google Shape;7;p1"/>
          <p:cNvSpPr txBox="1">
            <a:spLocks noGrp="1"/>
          </p:cNvSpPr>
          <p:nvPr>
            <p:ph type="body" idx="1"/>
          </p:nvPr>
        </p:nvSpPr>
        <p:spPr>
          <a:xfrm>
            <a:off x="735570" y="2012500"/>
            <a:ext cx="9227700" cy="4796700"/>
          </a:xfrm>
          <a:prstGeom prst="rect">
            <a:avLst/>
          </a:prstGeom>
          <a:noFill/>
          <a:ln>
            <a:noFill/>
          </a:ln>
        </p:spPr>
        <p:txBody>
          <a:bodyPr spcFirstLastPara="1" wrap="square" lIns="151725" tIns="151725" rIns="151725" bIns="151725" anchor="t" anchorCtr="0">
            <a:noAutofit/>
          </a:bodyPr>
          <a:lstStyle>
            <a:lvl1pPr marL="457200" marR="0" lvl="0" indent="-527050" algn="l" rtl="0">
              <a:lnSpc>
                <a:spcPct val="90000"/>
              </a:lnSpc>
              <a:spcBef>
                <a:spcPts val="1700"/>
              </a:spcBef>
              <a:spcAft>
                <a:spcPts val="0"/>
              </a:spcAft>
              <a:buClr>
                <a:schemeClr val="dk1"/>
              </a:buClr>
              <a:buSzPts val="4700"/>
              <a:buFont typeface="Arial"/>
              <a:buChar char="•"/>
              <a:defRPr sz="4700" b="0" i="0" u="none" strike="noStrike" cap="none">
                <a:solidFill>
                  <a:schemeClr val="dk1"/>
                </a:solidFill>
                <a:latin typeface="Roboto"/>
                <a:ea typeface="Roboto"/>
                <a:cs typeface="Roboto"/>
                <a:sym typeface="Roboto"/>
              </a:defRPr>
            </a:lvl1pPr>
            <a:lvl2pPr marL="914400" marR="0" lvl="1" indent="-482600" algn="l" rtl="0">
              <a:lnSpc>
                <a:spcPct val="90000"/>
              </a:lnSpc>
              <a:spcBef>
                <a:spcPts val="900"/>
              </a:spcBef>
              <a:spcAft>
                <a:spcPts val="0"/>
              </a:spcAft>
              <a:buClr>
                <a:schemeClr val="dk1"/>
              </a:buClr>
              <a:buSzPts val="4000"/>
              <a:buFont typeface="Arial"/>
              <a:buChar char="•"/>
              <a:defRPr sz="4000" b="0" i="0" u="none" strike="noStrike" cap="none">
                <a:solidFill>
                  <a:schemeClr val="dk1"/>
                </a:solidFill>
                <a:latin typeface="Roboto"/>
                <a:ea typeface="Roboto"/>
                <a:cs typeface="Roboto"/>
                <a:sym typeface="Roboto"/>
              </a:defRPr>
            </a:lvl2pPr>
            <a:lvl3pPr marL="1371600" marR="0" lvl="2" indent="-438150" algn="l" rtl="0">
              <a:lnSpc>
                <a:spcPct val="90000"/>
              </a:lnSpc>
              <a:spcBef>
                <a:spcPts val="900"/>
              </a:spcBef>
              <a:spcAft>
                <a:spcPts val="0"/>
              </a:spcAft>
              <a:buClr>
                <a:schemeClr val="dk1"/>
              </a:buClr>
              <a:buSzPts val="3300"/>
              <a:buFont typeface="Arial"/>
              <a:buChar char="•"/>
              <a:defRPr sz="3300" b="0" i="0" u="none" strike="noStrike" cap="none">
                <a:solidFill>
                  <a:schemeClr val="dk1"/>
                </a:solidFill>
                <a:latin typeface="Roboto"/>
                <a:ea typeface="Roboto"/>
                <a:cs typeface="Roboto"/>
                <a:sym typeface="Roboto"/>
              </a:defRPr>
            </a:lvl3pPr>
            <a:lvl4pPr marL="1828800" marR="0" lvl="3"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Roboto"/>
                <a:ea typeface="Roboto"/>
                <a:cs typeface="Roboto"/>
                <a:sym typeface="Roboto"/>
              </a:defRPr>
            </a:lvl4pPr>
            <a:lvl5pPr marL="2286000" marR="0" lvl="4"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Roboto"/>
                <a:ea typeface="Roboto"/>
                <a:cs typeface="Roboto"/>
                <a:sym typeface="Roboto"/>
              </a:defRPr>
            </a:lvl5pPr>
            <a:lvl6pPr marL="2743200" marR="0" lvl="5"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6pPr>
            <a:lvl7pPr marL="3200400" marR="0" lvl="6"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7pPr>
            <a:lvl8pPr marL="3657600" marR="0" lvl="7"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8pPr>
            <a:lvl9pPr marL="4114800" marR="0" lvl="8"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735570" y="7007000"/>
            <a:ext cx="2407200" cy="402600"/>
          </a:xfrm>
          <a:prstGeom prst="rect">
            <a:avLst/>
          </a:prstGeom>
          <a:noFill/>
          <a:ln>
            <a:noFill/>
          </a:ln>
        </p:spPr>
        <p:txBody>
          <a:bodyPr spcFirstLastPara="1" wrap="square" lIns="151725" tIns="151725" rIns="151725" bIns="151725" anchor="ctr" anchorCtr="0">
            <a:noAutofit/>
          </a:bodyPr>
          <a:lstStyle>
            <a:lvl1pPr marL="0" marR="0" lvl="0" indent="0" algn="l" rtl="0">
              <a:spcBef>
                <a:spcPts val="0"/>
              </a:spcBef>
              <a:spcAft>
                <a:spcPts val="0"/>
              </a:spcAft>
              <a:buSzPts val="2400"/>
              <a:buNone/>
              <a:defRPr sz="2100" b="0" i="0" u="none" strike="noStrike" cap="none">
                <a:solidFill>
                  <a:srgbClr val="888888"/>
                </a:solidFill>
                <a:latin typeface="Calibri"/>
                <a:ea typeface="Calibri"/>
                <a:cs typeface="Calibri"/>
                <a:sym typeface="Calibri"/>
              </a:defRPr>
            </a:lvl1pPr>
            <a:lvl2pPr marL="774700" marR="0" lvl="1"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2pPr>
            <a:lvl3pPr marL="1511300" marR="0" lvl="2"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3pPr>
            <a:lvl4pPr marL="2260600" marR="0" lvl="3"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4pPr>
            <a:lvl5pPr marL="3035300" marR="0" lvl="4"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5pPr>
            <a:lvl6pPr marL="3797300" marR="0" lvl="5"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6pPr>
            <a:lvl7pPr marL="4546600" marR="0" lvl="6"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7pPr>
            <a:lvl8pPr marL="5295900" marR="0" lvl="7"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8pPr>
            <a:lvl9pPr marL="6057900" marR="0" lvl="8"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3544110" y="7007000"/>
            <a:ext cx="3611100" cy="402600"/>
          </a:xfrm>
          <a:prstGeom prst="rect">
            <a:avLst/>
          </a:prstGeom>
          <a:noFill/>
          <a:ln>
            <a:noFill/>
          </a:ln>
        </p:spPr>
        <p:txBody>
          <a:bodyPr spcFirstLastPara="1" wrap="square" lIns="151725" tIns="151725" rIns="151725" bIns="151725" anchor="ctr" anchorCtr="0">
            <a:noAutofit/>
          </a:bodyPr>
          <a:lstStyle>
            <a:lvl1pPr marL="0" marR="0" lvl="0" indent="0" algn="ctr" rtl="0">
              <a:spcBef>
                <a:spcPts val="0"/>
              </a:spcBef>
              <a:spcAft>
                <a:spcPts val="0"/>
              </a:spcAft>
              <a:buSzPts val="2400"/>
              <a:buNone/>
              <a:defRPr sz="2100" b="0" i="0" u="none" strike="noStrike" cap="none">
                <a:solidFill>
                  <a:srgbClr val="888888"/>
                </a:solidFill>
                <a:latin typeface="Calibri"/>
                <a:ea typeface="Calibri"/>
                <a:cs typeface="Calibri"/>
                <a:sym typeface="Calibri"/>
              </a:defRPr>
            </a:lvl1pPr>
            <a:lvl2pPr marL="774700" marR="0" lvl="1"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2pPr>
            <a:lvl3pPr marL="1511300" marR="0" lvl="2"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3pPr>
            <a:lvl4pPr marL="2260600" marR="0" lvl="3"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4pPr>
            <a:lvl5pPr marL="3035300" marR="0" lvl="4"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5pPr>
            <a:lvl6pPr marL="3797300" marR="0" lvl="5"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6pPr>
            <a:lvl7pPr marL="4546600" marR="0" lvl="6"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7pPr>
            <a:lvl8pPr marL="5295900" marR="0" lvl="7"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8pPr>
            <a:lvl9pPr marL="6057900" marR="0" lvl="8"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7556310" y="7007000"/>
            <a:ext cx="2407200" cy="402600"/>
          </a:xfrm>
          <a:prstGeom prst="rect">
            <a:avLst/>
          </a:prstGeom>
          <a:noFill/>
          <a:ln>
            <a:noFill/>
          </a:ln>
        </p:spPr>
        <p:txBody>
          <a:bodyPr spcFirstLastPara="1" wrap="square" lIns="151725" tIns="75850" rIns="151725" bIns="75850" anchor="ctr" anchorCtr="0">
            <a:noAutofit/>
          </a:bodyPr>
          <a:lstStyle>
            <a:lvl1pPr marL="0" marR="0" lvl="0" indent="0" algn="r" rtl="0">
              <a:spcBef>
                <a:spcPts val="0"/>
              </a:spcBef>
              <a:buNone/>
              <a:defRPr sz="2100" b="0" i="0" u="none" strike="noStrike" cap="none">
                <a:solidFill>
                  <a:srgbClr val="888888"/>
                </a:solidFill>
                <a:latin typeface="Calibri"/>
                <a:ea typeface="Calibri"/>
                <a:cs typeface="Calibri"/>
                <a:sym typeface="Calibri"/>
              </a:defRPr>
            </a:lvl1pPr>
            <a:lvl2pPr marL="0" marR="0" lvl="1" indent="0" algn="r" rtl="0">
              <a:spcBef>
                <a:spcPts val="0"/>
              </a:spcBef>
              <a:buNone/>
              <a:defRPr sz="2100" b="0" i="0" u="none" strike="noStrike" cap="none">
                <a:solidFill>
                  <a:srgbClr val="888888"/>
                </a:solidFill>
                <a:latin typeface="Calibri"/>
                <a:ea typeface="Calibri"/>
                <a:cs typeface="Calibri"/>
                <a:sym typeface="Calibri"/>
              </a:defRPr>
            </a:lvl2pPr>
            <a:lvl3pPr marL="0" marR="0" lvl="2" indent="0" algn="r" rtl="0">
              <a:spcBef>
                <a:spcPts val="0"/>
              </a:spcBef>
              <a:buNone/>
              <a:defRPr sz="2100" b="0" i="0" u="none" strike="noStrike" cap="none">
                <a:solidFill>
                  <a:srgbClr val="888888"/>
                </a:solidFill>
                <a:latin typeface="Calibri"/>
                <a:ea typeface="Calibri"/>
                <a:cs typeface="Calibri"/>
                <a:sym typeface="Calibri"/>
              </a:defRPr>
            </a:lvl3pPr>
            <a:lvl4pPr marL="0" marR="0" lvl="3" indent="0" algn="r" rtl="0">
              <a:spcBef>
                <a:spcPts val="0"/>
              </a:spcBef>
              <a:buNone/>
              <a:defRPr sz="2100" b="0" i="0" u="none" strike="noStrike" cap="none">
                <a:solidFill>
                  <a:srgbClr val="888888"/>
                </a:solidFill>
                <a:latin typeface="Calibri"/>
                <a:ea typeface="Calibri"/>
                <a:cs typeface="Calibri"/>
                <a:sym typeface="Calibri"/>
              </a:defRPr>
            </a:lvl4pPr>
            <a:lvl5pPr marL="0" marR="0" lvl="4" indent="0" algn="r" rtl="0">
              <a:spcBef>
                <a:spcPts val="0"/>
              </a:spcBef>
              <a:buNone/>
              <a:defRPr sz="2100" b="0" i="0" u="none" strike="noStrike" cap="none">
                <a:solidFill>
                  <a:srgbClr val="888888"/>
                </a:solidFill>
                <a:latin typeface="Calibri"/>
                <a:ea typeface="Calibri"/>
                <a:cs typeface="Calibri"/>
                <a:sym typeface="Calibri"/>
              </a:defRPr>
            </a:lvl5pPr>
            <a:lvl6pPr marL="0" marR="0" lvl="5" indent="0" algn="r" rtl="0">
              <a:spcBef>
                <a:spcPts val="0"/>
              </a:spcBef>
              <a:buNone/>
              <a:defRPr sz="2100" b="0" i="0" u="none" strike="noStrike" cap="none">
                <a:solidFill>
                  <a:srgbClr val="888888"/>
                </a:solidFill>
                <a:latin typeface="Calibri"/>
                <a:ea typeface="Calibri"/>
                <a:cs typeface="Calibri"/>
                <a:sym typeface="Calibri"/>
              </a:defRPr>
            </a:lvl6pPr>
            <a:lvl7pPr marL="0" marR="0" lvl="6" indent="0" algn="r" rtl="0">
              <a:spcBef>
                <a:spcPts val="0"/>
              </a:spcBef>
              <a:buNone/>
              <a:defRPr sz="2100" b="0" i="0" u="none" strike="noStrike" cap="none">
                <a:solidFill>
                  <a:srgbClr val="888888"/>
                </a:solidFill>
                <a:latin typeface="Calibri"/>
                <a:ea typeface="Calibri"/>
                <a:cs typeface="Calibri"/>
                <a:sym typeface="Calibri"/>
              </a:defRPr>
            </a:lvl7pPr>
            <a:lvl8pPr marL="0" marR="0" lvl="7" indent="0" algn="r" rtl="0">
              <a:spcBef>
                <a:spcPts val="0"/>
              </a:spcBef>
              <a:buNone/>
              <a:defRPr sz="2100" b="0" i="0" u="none" strike="noStrike" cap="none">
                <a:solidFill>
                  <a:srgbClr val="888888"/>
                </a:solidFill>
                <a:latin typeface="Calibri"/>
                <a:ea typeface="Calibri"/>
                <a:cs typeface="Calibri"/>
                <a:sym typeface="Calibri"/>
              </a:defRPr>
            </a:lvl8pPr>
            <a:lvl9pPr marL="0" marR="0" lvl="8" indent="0" algn="r" rtl="0">
              <a:spcBef>
                <a:spcPts val="0"/>
              </a:spcBef>
              <a:buNone/>
              <a:defRPr sz="21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b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1"/>
        <p:cNvGrpSpPr/>
        <p:nvPr/>
      </p:nvGrpSpPr>
      <p:grpSpPr>
        <a:xfrm>
          <a:off x="0" y="0"/>
          <a:ext cx="0" cy="0"/>
          <a:chOff x="0" y="0"/>
          <a:chExt cx="0" cy="0"/>
        </a:xfrm>
      </p:grpSpPr>
      <p:sp>
        <p:nvSpPr>
          <p:cNvPr id="42" name="Google Shape;42;p8"/>
          <p:cNvSpPr txBox="1">
            <a:spLocks noGrp="1"/>
          </p:cNvSpPr>
          <p:nvPr>
            <p:ph type="title"/>
          </p:nvPr>
        </p:nvSpPr>
        <p:spPr>
          <a:xfrm>
            <a:off x="735577" y="602753"/>
            <a:ext cx="9227700" cy="337200"/>
          </a:xfrm>
          <a:prstGeom prst="rect">
            <a:avLst/>
          </a:prstGeom>
          <a:noFill/>
          <a:ln>
            <a:noFill/>
          </a:ln>
        </p:spPr>
        <p:txBody>
          <a:bodyPr spcFirstLastPara="1" wrap="square" lIns="170400" tIns="170400" rIns="170400" bIns="170400" anchor="ctr" anchorCtr="0">
            <a:noAutofit/>
          </a:bodyPr>
          <a:lstStyle>
            <a:lvl1pPr marR="0" lvl="0" algn="l" rtl="0">
              <a:lnSpc>
                <a:spcPct val="90000"/>
              </a:lnSpc>
              <a:spcBef>
                <a:spcPts val="0"/>
              </a:spcBef>
              <a:spcAft>
                <a:spcPts val="0"/>
              </a:spcAft>
              <a:buClr>
                <a:schemeClr val="dk2"/>
              </a:buClr>
              <a:buSzPts val="6200"/>
              <a:buFont typeface="Roboto Slab"/>
              <a:buNone/>
              <a:defRPr sz="6200" b="1" i="0" u="none" strike="noStrike" cap="none">
                <a:solidFill>
                  <a:schemeClr val="dk2"/>
                </a:solidFill>
                <a:latin typeface="Roboto Slab"/>
                <a:ea typeface="Roboto Slab"/>
                <a:cs typeface="Roboto Slab"/>
                <a:sym typeface="Roboto Slab"/>
              </a:defRPr>
            </a:lvl1pPr>
            <a:lvl2pPr lvl="1" rtl="0">
              <a:spcBef>
                <a:spcPts val="0"/>
              </a:spcBef>
              <a:spcAft>
                <a:spcPts val="0"/>
              </a:spcAft>
              <a:buClr>
                <a:schemeClr val="dk2"/>
              </a:buClr>
              <a:buSzPts val="6200"/>
              <a:buFont typeface="Roboto Slab"/>
              <a:buNone/>
              <a:defRPr sz="6200" b="1">
                <a:solidFill>
                  <a:schemeClr val="dk2"/>
                </a:solidFill>
                <a:latin typeface="Roboto Slab"/>
                <a:ea typeface="Roboto Slab"/>
                <a:cs typeface="Roboto Slab"/>
                <a:sym typeface="Roboto Slab"/>
              </a:defRPr>
            </a:lvl2pPr>
            <a:lvl3pPr lvl="2" rtl="0">
              <a:spcBef>
                <a:spcPts val="0"/>
              </a:spcBef>
              <a:spcAft>
                <a:spcPts val="0"/>
              </a:spcAft>
              <a:buClr>
                <a:schemeClr val="dk2"/>
              </a:buClr>
              <a:buSzPts val="6200"/>
              <a:buFont typeface="Roboto Slab"/>
              <a:buNone/>
              <a:defRPr sz="6200" b="1">
                <a:solidFill>
                  <a:schemeClr val="dk2"/>
                </a:solidFill>
                <a:latin typeface="Roboto Slab"/>
                <a:ea typeface="Roboto Slab"/>
                <a:cs typeface="Roboto Slab"/>
                <a:sym typeface="Roboto Slab"/>
              </a:defRPr>
            </a:lvl3pPr>
            <a:lvl4pPr lvl="3" rtl="0">
              <a:spcBef>
                <a:spcPts val="0"/>
              </a:spcBef>
              <a:spcAft>
                <a:spcPts val="0"/>
              </a:spcAft>
              <a:buClr>
                <a:schemeClr val="dk2"/>
              </a:buClr>
              <a:buSzPts val="6200"/>
              <a:buFont typeface="Roboto Slab"/>
              <a:buNone/>
              <a:defRPr sz="6200" b="1">
                <a:solidFill>
                  <a:schemeClr val="dk2"/>
                </a:solidFill>
                <a:latin typeface="Roboto Slab"/>
                <a:ea typeface="Roboto Slab"/>
                <a:cs typeface="Roboto Slab"/>
                <a:sym typeface="Roboto Slab"/>
              </a:defRPr>
            </a:lvl4pPr>
            <a:lvl5pPr lvl="4" rtl="0">
              <a:spcBef>
                <a:spcPts val="0"/>
              </a:spcBef>
              <a:spcAft>
                <a:spcPts val="0"/>
              </a:spcAft>
              <a:buClr>
                <a:schemeClr val="dk2"/>
              </a:buClr>
              <a:buSzPts val="6200"/>
              <a:buFont typeface="Roboto Slab"/>
              <a:buNone/>
              <a:defRPr sz="6200" b="1">
                <a:solidFill>
                  <a:schemeClr val="dk2"/>
                </a:solidFill>
                <a:latin typeface="Roboto Slab"/>
                <a:ea typeface="Roboto Slab"/>
                <a:cs typeface="Roboto Slab"/>
                <a:sym typeface="Roboto Slab"/>
              </a:defRPr>
            </a:lvl5pPr>
            <a:lvl6pPr lvl="5" rtl="0">
              <a:spcBef>
                <a:spcPts val="0"/>
              </a:spcBef>
              <a:spcAft>
                <a:spcPts val="0"/>
              </a:spcAft>
              <a:buClr>
                <a:schemeClr val="dk2"/>
              </a:buClr>
              <a:buSzPts val="6200"/>
              <a:buFont typeface="Roboto Slab"/>
              <a:buNone/>
              <a:defRPr sz="6200" b="1">
                <a:solidFill>
                  <a:schemeClr val="dk2"/>
                </a:solidFill>
                <a:latin typeface="Roboto Slab"/>
                <a:ea typeface="Roboto Slab"/>
                <a:cs typeface="Roboto Slab"/>
                <a:sym typeface="Roboto Slab"/>
              </a:defRPr>
            </a:lvl6pPr>
            <a:lvl7pPr lvl="6" rtl="0">
              <a:spcBef>
                <a:spcPts val="0"/>
              </a:spcBef>
              <a:spcAft>
                <a:spcPts val="0"/>
              </a:spcAft>
              <a:buClr>
                <a:schemeClr val="dk2"/>
              </a:buClr>
              <a:buSzPts val="6200"/>
              <a:buFont typeface="Roboto Slab"/>
              <a:buNone/>
              <a:defRPr sz="6200" b="1">
                <a:solidFill>
                  <a:schemeClr val="dk2"/>
                </a:solidFill>
                <a:latin typeface="Roboto Slab"/>
                <a:ea typeface="Roboto Slab"/>
                <a:cs typeface="Roboto Slab"/>
                <a:sym typeface="Roboto Slab"/>
              </a:defRPr>
            </a:lvl7pPr>
            <a:lvl8pPr lvl="7" rtl="0">
              <a:spcBef>
                <a:spcPts val="0"/>
              </a:spcBef>
              <a:spcAft>
                <a:spcPts val="0"/>
              </a:spcAft>
              <a:buClr>
                <a:schemeClr val="dk2"/>
              </a:buClr>
              <a:buSzPts val="6200"/>
              <a:buFont typeface="Roboto Slab"/>
              <a:buNone/>
              <a:defRPr sz="6200" b="1">
                <a:solidFill>
                  <a:schemeClr val="dk2"/>
                </a:solidFill>
                <a:latin typeface="Roboto Slab"/>
                <a:ea typeface="Roboto Slab"/>
                <a:cs typeface="Roboto Slab"/>
                <a:sym typeface="Roboto Slab"/>
              </a:defRPr>
            </a:lvl8pPr>
            <a:lvl9pPr lvl="8" rtl="0">
              <a:spcBef>
                <a:spcPts val="0"/>
              </a:spcBef>
              <a:spcAft>
                <a:spcPts val="0"/>
              </a:spcAft>
              <a:buClr>
                <a:schemeClr val="dk2"/>
              </a:buClr>
              <a:buSzPts val="6200"/>
              <a:buFont typeface="Roboto Slab"/>
              <a:buNone/>
              <a:defRPr sz="6200" b="1">
                <a:solidFill>
                  <a:schemeClr val="dk2"/>
                </a:solidFill>
                <a:latin typeface="Roboto Slab"/>
                <a:ea typeface="Roboto Slab"/>
                <a:cs typeface="Roboto Slab"/>
                <a:sym typeface="Roboto Slab"/>
              </a:defRPr>
            </a:lvl9pPr>
          </a:lstStyle>
          <a:p>
            <a:endParaRPr/>
          </a:p>
        </p:txBody>
      </p:sp>
      <p:sp>
        <p:nvSpPr>
          <p:cNvPr id="43" name="Google Shape;43;p8"/>
          <p:cNvSpPr txBox="1">
            <a:spLocks noGrp="1"/>
          </p:cNvSpPr>
          <p:nvPr>
            <p:ph type="body" idx="1"/>
          </p:nvPr>
        </p:nvSpPr>
        <p:spPr>
          <a:xfrm>
            <a:off x="735571" y="2012500"/>
            <a:ext cx="9227700" cy="4796700"/>
          </a:xfrm>
          <a:prstGeom prst="rect">
            <a:avLst/>
          </a:prstGeom>
          <a:noFill/>
          <a:ln>
            <a:noFill/>
          </a:ln>
        </p:spPr>
        <p:txBody>
          <a:bodyPr spcFirstLastPara="1" wrap="square" lIns="170400" tIns="170400" rIns="170400" bIns="170400" anchor="t" anchorCtr="0">
            <a:noAutofit/>
          </a:bodyPr>
          <a:lstStyle>
            <a:lvl1pPr marL="457200" marR="0" lvl="0" indent="-622300" algn="l" rtl="0">
              <a:lnSpc>
                <a:spcPct val="90000"/>
              </a:lnSpc>
              <a:spcBef>
                <a:spcPts val="2200"/>
              </a:spcBef>
              <a:spcAft>
                <a:spcPts val="0"/>
              </a:spcAft>
              <a:buClr>
                <a:srgbClr val="434343"/>
              </a:buClr>
              <a:buSzPts val="6200"/>
              <a:buFont typeface="Arial"/>
              <a:buChar char="•"/>
              <a:defRPr sz="6200" b="0" i="0" u="none" strike="noStrike" cap="none">
                <a:solidFill>
                  <a:srgbClr val="434343"/>
                </a:solidFill>
                <a:latin typeface="Roboto"/>
                <a:ea typeface="Roboto"/>
                <a:cs typeface="Roboto"/>
                <a:sym typeface="Roboto"/>
              </a:defRPr>
            </a:lvl1pPr>
            <a:lvl2pPr marL="914400" marR="0" lvl="1" indent="-558800" algn="l" rtl="0">
              <a:lnSpc>
                <a:spcPct val="90000"/>
              </a:lnSpc>
              <a:spcBef>
                <a:spcPts val="1000"/>
              </a:spcBef>
              <a:spcAft>
                <a:spcPts val="0"/>
              </a:spcAft>
              <a:buClr>
                <a:srgbClr val="434343"/>
              </a:buClr>
              <a:buSzPts val="5200"/>
              <a:buFont typeface="Arial"/>
              <a:buChar char="•"/>
              <a:defRPr sz="5200" b="0" i="0" u="none" strike="noStrike" cap="none">
                <a:solidFill>
                  <a:srgbClr val="434343"/>
                </a:solidFill>
                <a:latin typeface="Roboto"/>
                <a:ea typeface="Roboto"/>
                <a:cs typeface="Roboto"/>
                <a:sym typeface="Roboto"/>
              </a:defRPr>
            </a:lvl2pPr>
            <a:lvl3pPr marL="1371600" marR="0" lvl="2" indent="-501650" algn="l" rtl="0">
              <a:lnSpc>
                <a:spcPct val="90000"/>
              </a:lnSpc>
              <a:spcBef>
                <a:spcPts val="1000"/>
              </a:spcBef>
              <a:spcAft>
                <a:spcPts val="0"/>
              </a:spcAft>
              <a:buClr>
                <a:srgbClr val="434343"/>
              </a:buClr>
              <a:buSzPts val="4300"/>
              <a:buFont typeface="Arial"/>
              <a:buChar char="•"/>
              <a:defRPr sz="4300" b="0" i="0" u="none" strike="noStrike" cap="none">
                <a:solidFill>
                  <a:srgbClr val="434343"/>
                </a:solidFill>
                <a:latin typeface="Roboto"/>
                <a:ea typeface="Roboto"/>
                <a:cs typeface="Roboto"/>
                <a:sym typeface="Roboto"/>
              </a:defRPr>
            </a:lvl3pPr>
            <a:lvl4pPr marL="1828800" marR="0" lvl="3" indent="-495300" algn="l" rtl="0">
              <a:lnSpc>
                <a:spcPct val="90000"/>
              </a:lnSpc>
              <a:spcBef>
                <a:spcPts val="1000"/>
              </a:spcBef>
              <a:spcAft>
                <a:spcPts val="0"/>
              </a:spcAft>
              <a:buClr>
                <a:srgbClr val="434343"/>
              </a:buClr>
              <a:buSzPts val="4200"/>
              <a:buFont typeface="Arial"/>
              <a:buChar char="•"/>
              <a:defRPr sz="4200" b="0" i="0" u="none" strike="noStrike" cap="none">
                <a:solidFill>
                  <a:srgbClr val="434343"/>
                </a:solidFill>
                <a:latin typeface="Roboto"/>
                <a:ea typeface="Roboto"/>
                <a:cs typeface="Roboto"/>
                <a:sym typeface="Roboto"/>
              </a:defRPr>
            </a:lvl4pPr>
            <a:lvl5pPr marL="2286000" marR="0" lvl="4" indent="-495300" algn="l" rtl="0">
              <a:lnSpc>
                <a:spcPct val="90000"/>
              </a:lnSpc>
              <a:spcBef>
                <a:spcPts val="1000"/>
              </a:spcBef>
              <a:spcAft>
                <a:spcPts val="0"/>
              </a:spcAft>
              <a:buClr>
                <a:srgbClr val="434343"/>
              </a:buClr>
              <a:buSzPts val="4200"/>
              <a:buFont typeface="Arial"/>
              <a:buChar char="•"/>
              <a:defRPr sz="4200" b="0" i="0" u="none" strike="noStrike" cap="none">
                <a:solidFill>
                  <a:srgbClr val="434343"/>
                </a:solidFill>
                <a:latin typeface="Roboto"/>
                <a:ea typeface="Roboto"/>
                <a:cs typeface="Roboto"/>
                <a:sym typeface="Roboto"/>
              </a:defRPr>
            </a:lvl5pPr>
            <a:lvl6pPr marL="2743200" marR="0" lvl="5" indent="-495300" algn="l" rtl="0">
              <a:lnSpc>
                <a:spcPct val="90000"/>
              </a:lnSpc>
              <a:spcBef>
                <a:spcPts val="1000"/>
              </a:spcBef>
              <a:spcAft>
                <a:spcPts val="0"/>
              </a:spcAft>
              <a:buClr>
                <a:srgbClr val="434343"/>
              </a:buClr>
              <a:buSzPts val="4200"/>
              <a:buFont typeface="Arial"/>
              <a:buChar char="•"/>
              <a:defRPr sz="4200" b="0" i="0" u="none" strike="noStrike" cap="none">
                <a:solidFill>
                  <a:srgbClr val="434343"/>
                </a:solidFill>
                <a:latin typeface="Calibri"/>
                <a:ea typeface="Calibri"/>
                <a:cs typeface="Calibri"/>
                <a:sym typeface="Calibri"/>
              </a:defRPr>
            </a:lvl6pPr>
            <a:lvl7pPr marL="3200400" marR="0" lvl="6" indent="-495300" algn="l" rtl="0">
              <a:lnSpc>
                <a:spcPct val="90000"/>
              </a:lnSpc>
              <a:spcBef>
                <a:spcPts val="1000"/>
              </a:spcBef>
              <a:spcAft>
                <a:spcPts val="0"/>
              </a:spcAft>
              <a:buClr>
                <a:srgbClr val="434343"/>
              </a:buClr>
              <a:buSzPts val="4200"/>
              <a:buFont typeface="Arial"/>
              <a:buChar char="•"/>
              <a:defRPr sz="4200" b="0" i="0" u="none" strike="noStrike" cap="none">
                <a:solidFill>
                  <a:srgbClr val="434343"/>
                </a:solidFill>
                <a:latin typeface="Calibri"/>
                <a:ea typeface="Calibri"/>
                <a:cs typeface="Calibri"/>
                <a:sym typeface="Calibri"/>
              </a:defRPr>
            </a:lvl7pPr>
            <a:lvl8pPr marL="3657600" marR="0" lvl="7" indent="-495300" algn="l" rtl="0">
              <a:lnSpc>
                <a:spcPct val="90000"/>
              </a:lnSpc>
              <a:spcBef>
                <a:spcPts val="1000"/>
              </a:spcBef>
              <a:spcAft>
                <a:spcPts val="0"/>
              </a:spcAft>
              <a:buClr>
                <a:srgbClr val="434343"/>
              </a:buClr>
              <a:buSzPts val="4200"/>
              <a:buFont typeface="Arial"/>
              <a:buChar char="•"/>
              <a:defRPr sz="4200" b="0" i="0" u="none" strike="noStrike" cap="none">
                <a:solidFill>
                  <a:srgbClr val="434343"/>
                </a:solidFill>
                <a:latin typeface="Calibri"/>
                <a:ea typeface="Calibri"/>
                <a:cs typeface="Calibri"/>
                <a:sym typeface="Calibri"/>
              </a:defRPr>
            </a:lvl8pPr>
            <a:lvl9pPr marL="4114800" marR="0" lvl="8" indent="-495300" algn="l" rtl="0">
              <a:lnSpc>
                <a:spcPct val="90000"/>
              </a:lnSpc>
              <a:spcBef>
                <a:spcPts val="1000"/>
              </a:spcBef>
              <a:spcAft>
                <a:spcPts val="0"/>
              </a:spcAft>
              <a:buClr>
                <a:srgbClr val="434343"/>
              </a:buClr>
              <a:buSzPts val="4200"/>
              <a:buFont typeface="Arial"/>
              <a:buChar char="•"/>
              <a:defRPr sz="4200" b="0" i="0" u="none" strike="noStrike" cap="none">
                <a:solidFill>
                  <a:srgbClr val="434343"/>
                </a:solidFill>
                <a:latin typeface="Calibri"/>
                <a:ea typeface="Calibri"/>
                <a:cs typeface="Calibri"/>
                <a:sym typeface="Calibri"/>
              </a:defRPr>
            </a:lvl9pPr>
          </a:lstStyle>
          <a:p>
            <a:endParaRPr/>
          </a:p>
        </p:txBody>
      </p:sp>
      <p:sp>
        <p:nvSpPr>
          <p:cNvPr id="44" name="Google Shape;44;p8"/>
          <p:cNvSpPr txBox="1">
            <a:spLocks noGrp="1"/>
          </p:cNvSpPr>
          <p:nvPr>
            <p:ph type="dt" idx="10"/>
          </p:nvPr>
        </p:nvSpPr>
        <p:spPr>
          <a:xfrm>
            <a:off x="735571" y="7007000"/>
            <a:ext cx="2407800" cy="402900"/>
          </a:xfrm>
          <a:prstGeom prst="rect">
            <a:avLst/>
          </a:prstGeom>
          <a:noFill/>
          <a:ln>
            <a:noFill/>
          </a:ln>
        </p:spPr>
        <p:txBody>
          <a:bodyPr spcFirstLastPara="1" wrap="square" lIns="170400" tIns="170400" rIns="170400" bIns="170400" anchor="ctr" anchorCtr="0">
            <a:noAutofit/>
          </a:bodyPr>
          <a:lstStyle>
            <a:lvl1pPr marR="0" lvl="0" algn="l" rtl="0">
              <a:lnSpc>
                <a:spcPct val="100000"/>
              </a:lnSpc>
              <a:spcBef>
                <a:spcPts val="0"/>
              </a:spcBef>
              <a:spcAft>
                <a:spcPts val="0"/>
              </a:spcAft>
              <a:buClr>
                <a:srgbClr val="888888"/>
              </a:buClr>
              <a:buSzPts val="3100"/>
              <a:buFont typeface="Calibri"/>
              <a:buNone/>
              <a:defRPr sz="26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3100"/>
              <a:buFont typeface="Calibri"/>
              <a:buNone/>
              <a:defRPr sz="42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3100"/>
              <a:buFont typeface="Calibri"/>
              <a:buNone/>
              <a:defRPr sz="42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3100"/>
              <a:buFont typeface="Calibri"/>
              <a:buNone/>
              <a:defRPr sz="42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3100"/>
              <a:buFont typeface="Calibri"/>
              <a:buNone/>
              <a:defRPr sz="42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3100"/>
              <a:buFont typeface="Calibri"/>
              <a:buNone/>
              <a:defRPr sz="42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3100"/>
              <a:buFont typeface="Calibri"/>
              <a:buNone/>
              <a:defRPr sz="42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3100"/>
              <a:buFont typeface="Calibri"/>
              <a:buNone/>
              <a:defRPr sz="42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3100"/>
              <a:buFont typeface="Calibri"/>
              <a:buNone/>
              <a:defRPr sz="4200" b="0" i="0" u="none" strike="noStrike" cap="none">
                <a:solidFill>
                  <a:schemeClr val="dk1"/>
                </a:solidFill>
                <a:latin typeface="Calibri"/>
                <a:ea typeface="Calibri"/>
                <a:cs typeface="Calibri"/>
                <a:sym typeface="Calibri"/>
              </a:defRPr>
            </a:lvl9pPr>
          </a:lstStyle>
          <a:p>
            <a:endParaRPr/>
          </a:p>
        </p:txBody>
      </p:sp>
      <p:sp>
        <p:nvSpPr>
          <p:cNvPr id="45" name="Google Shape;45;p8"/>
          <p:cNvSpPr txBox="1">
            <a:spLocks noGrp="1"/>
          </p:cNvSpPr>
          <p:nvPr>
            <p:ph type="ftr" idx="11"/>
          </p:nvPr>
        </p:nvSpPr>
        <p:spPr>
          <a:xfrm>
            <a:off x="3544111" y="7007000"/>
            <a:ext cx="3610500" cy="402900"/>
          </a:xfrm>
          <a:prstGeom prst="rect">
            <a:avLst/>
          </a:prstGeom>
          <a:noFill/>
          <a:ln>
            <a:noFill/>
          </a:ln>
        </p:spPr>
        <p:txBody>
          <a:bodyPr spcFirstLastPara="1" wrap="square" lIns="170400" tIns="170400" rIns="170400" bIns="170400" anchor="ctr" anchorCtr="0">
            <a:noAutofit/>
          </a:bodyPr>
          <a:lstStyle>
            <a:lvl1pPr marR="0" lvl="0" algn="ctr" rtl="0">
              <a:lnSpc>
                <a:spcPct val="100000"/>
              </a:lnSpc>
              <a:spcBef>
                <a:spcPts val="0"/>
              </a:spcBef>
              <a:spcAft>
                <a:spcPts val="0"/>
              </a:spcAft>
              <a:buClr>
                <a:srgbClr val="888888"/>
              </a:buClr>
              <a:buSzPts val="3100"/>
              <a:buFont typeface="Calibri"/>
              <a:buNone/>
              <a:defRPr sz="26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3100"/>
              <a:buFont typeface="Calibri"/>
              <a:buNone/>
              <a:defRPr sz="42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3100"/>
              <a:buFont typeface="Calibri"/>
              <a:buNone/>
              <a:defRPr sz="42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3100"/>
              <a:buFont typeface="Calibri"/>
              <a:buNone/>
              <a:defRPr sz="42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3100"/>
              <a:buFont typeface="Calibri"/>
              <a:buNone/>
              <a:defRPr sz="42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3100"/>
              <a:buFont typeface="Calibri"/>
              <a:buNone/>
              <a:defRPr sz="42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3100"/>
              <a:buFont typeface="Calibri"/>
              <a:buNone/>
              <a:defRPr sz="42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3100"/>
              <a:buFont typeface="Calibri"/>
              <a:buNone/>
              <a:defRPr sz="42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3100"/>
              <a:buFont typeface="Calibri"/>
              <a:buNone/>
              <a:defRPr sz="4200" b="0" i="0" u="none" strike="noStrike" cap="none">
                <a:solidFill>
                  <a:schemeClr val="dk1"/>
                </a:solidFill>
                <a:latin typeface="Calibri"/>
                <a:ea typeface="Calibri"/>
                <a:cs typeface="Calibri"/>
                <a:sym typeface="Calibri"/>
              </a:defRPr>
            </a:lvl9pPr>
          </a:lstStyle>
          <a:p>
            <a:endParaRPr/>
          </a:p>
        </p:txBody>
      </p:sp>
      <p:sp>
        <p:nvSpPr>
          <p:cNvPr id="46" name="Google Shape;46;p8"/>
          <p:cNvSpPr txBox="1">
            <a:spLocks noGrp="1"/>
          </p:cNvSpPr>
          <p:nvPr>
            <p:ph type="sldNum" idx="12"/>
          </p:nvPr>
        </p:nvSpPr>
        <p:spPr>
          <a:xfrm>
            <a:off x="7556311" y="7007000"/>
            <a:ext cx="2407800" cy="402900"/>
          </a:xfrm>
          <a:prstGeom prst="rect">
            <a:avLst/>
          </a:prstGeom>
          <a:noFill/>
          <a:ln>
            <a:noFill/>
          </a:ln>
        </p:spPr>
        <p:txBody>
          <a:bodyPr spcFirstLastPara="1" wrap="square" lIns="197825" tIns="98875" rIns="197825" bIns="98875" anchor="ctr" anchorCtr="0">
            <a:noAutofit/>
          </a:bodyPr>
          <a:lstStyle>
            <a:lvl1pPr marL="0" marR="0" lvl="0" indent="0" algn="r" rtl="0">
              <a:lnSpc>
                <a:spcPct val="100000"/>
              </a:lnSpc>
              <a:spcBef>
                <a:spcPts val="0"/>
              </a:spcBef>
              <a:spcAft>
                <a:spcPts val="0"/>
              </a:spcAft>
              <a:buClr>
                <a:srgbClr val="888888"/>
              </a:buClr>
              <a:buSzPts val="2600"/>
              <a:buFont typeface="Calibri"/>
              <a:buNone/>
              <a:defRPr sz="26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2600"/>
              <a:buFont typeface="Calibri"/>
              <a:buNone/>
              <a:defRPr sz="26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2600"/>
              <a:buFont typeface="Calibri"/>
              <a:buNone/>
              <a:defRPr sz="26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2600"/>
              <a:buFont typeface="Calibri"/>
              <a:buNone/>
              <a:defRPr sz="26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2600"/>
              <a:buFont typeface="Calibri"/>
              <a:buNone/>
              <a:defRPr sz="26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2600"/>
              <a:buFont typeface="Calibri"/>
              <a:buNone/>
              <a:defRPr sz="26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2600"/>
              <a:buFont typeface="Calibri"/>
              <a:buNone/>
              <a:defRPr sz="26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2600"/>
              <a:buFont typeface="Calibri"/>
              <a:buNone/>
              <a:defRPr sz="26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2600"/>
              <a:buFont typeface="Calibri"/>
              <a:buNone/>
              <a:defRPr sz="2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bn"/>
              <a:t>‹#›</a:t>
            </a:fld>
            <a:endParaRPr/>
          </a:p>
        </p:txBody>
      </p:sp>
    </p:spTree>
  </p:cSld>
  <p:clrMap bg1="lt1" tx1="dk1" bg2="dk2" tx2="lt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53"/>
        <p:cNvGrpSpPr/>
        <p:nvPr/>
      </p:nvGrpSpPr>
      <p:grpSpPr>
        <a:xfrm>
          <a:off x="0" y="0"/>
          <a:ext cx="0" cy="0"/>
          <a:chOff x="0" y="0"/>
          <a:chExt cx="0" cy="0"/>
        </a:xfrm>
      </p:grpSpPr>
      <p:sp>
        <p:nvSpPr>
          <p:cNvPr id="754" name="Google Shape;754;p64"/>
          <p:cNvSpPr txBox="1"/>
          <p:nvPr/>
        </p:nvSpPr>
        <p:spPr>
          <a:xfrm>
            <a:off x="1808700" y="-1726100"/>
            <a:ext cx="3000000" cy="3540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endParaRPr sz="1100">
              <a:solidFill>
                <a:srgbClr val="181818"/>
              </a:solidFill>
              <a:latin typeface="Roboto"/>
              <a:ea typeface="Roboto"/>
              <a:cs typeface="Roboto"/>
              <a:sym typeface="Roboto"/>
            </a:endParaRPr>
          </a:p>
        </p:txBody>
      </p:sp>
      <p:sp>
        <p:nvSpPr>
          <p:cNvPr id="755" name="Google Shape;755;p64"/>
          <p:cNvSpPr txBox="1"/>
          <p:nvPr/>
        </p:nvSpPr>
        <p:spPr>
          <a:xfrm>
            <a:off x="7597198" y="267525"/>
            <a:ext cx="2712000" cy="5655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bn" sz="1600" b="1">
                <a:solidFill>
                  <a:schemeClr val="dk1"/>
                </a:solidFill>
                <a:latin typeface="Roboto"/>
                <a:ea typeface="Roboto"/>
                <a:cs typeface="Roboto"/>
                <a:sym typeface="Roboto"/>
              </a:rPr>
              <a:t>HCD for WASH</a:t>
            </a:r>
            <a:endParaRPr sz="1600">
              <a:solidFill>
                <a:schemeClr val="dk1"/>
              </a:solidFill>
              <a:latin typeface="Roboto"/>
              <a:ea typeface="Roboto"/>
              <a:cs typeface="Roboto"/>
              <a:sym typeface="Roboto"/>
            </a:endParaRPr>
          </a:p>
        </p:txBody>
      </p:sp>
      <p:sp>
        <p:nvSpPr>
          <p:cNvPr id="756" name="Google Shape;756;p64"/>
          <p:cNvSpPr txBox="1"/>
          <p:nvPr/>
        </p:nvSpPr>
        <p:spPr>
          <a:xfrm>
            <a:off x="753150" y="554625"/>
            <a:ext cx="5223300" cy="523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bn" sz="2200" b="1">
                <a:solidFill>
                  <a:schemeClr val="dk1"/>
                </a:solidFill>
                <a:latin typeface="Roboto"/>
                <a:ea typeface="Roboto"/>
                <a:cs typeface="Roboto"/>
                <a:sym typeface="Roboto"/>
              </a:rPr>
              <a:t>PITCH DECK</a:t>
            </a:r>
            <a:endParaRPr sz="2200" b="1">
              <a:solidFill>
                <a:schemeClr val="dk1"/>
              </a:solidFill>
              <a:latin typeface="Roboto"/>
              <a:ea typeface="Roboto"/>
              <a:cs typeface="Roboto"/>
              <a:sym typeface="Roboto"/>
            </a:endParaRPr>
          </a:p>
        </p:txBody>
      </p:sp>
      <p:sp>
        <p:nvSpPr>
          <p:cNvPr id="757" name="Google Shape;757;p64"/>
          <p:cNvSpPr/>
          <p:nvPr/>
        </p:nvSpPr>
        <p:spPr>
          <a:xfrm>
            <a:off x="244900" y="1268150"/>
            <a:ext cx="5451600" cy="1736400"/>
          </a:xfrm>
          <a:prstGeom prst="rect">
            <a:avLst/>
          </a:prstGeom>
          <a:noFill/>
          <a:ln>
            <a:noFill/>
          </a:ln>
        </p:spPr>
        <p:txBody>
          <a:bodyPr spcFirstLastPara="1" wrap="square" lIns="91425" tIns="91425" rIns="737975" bIns="91425" anchor="ctr" anchorCtr="0">
            <a:noAutofit/>
          </a:bodyPr>
          <a:lstStyle/>
          <a:p>
            <a:pPr marL="0" lvl="0" indent="0" algn="l" rtl="0">
              <a:lnSpc>
                <a:spcPct val="115000"/>
              </a:lnSpc>
              <a:spcBef>
                <a:spcPts val="0"/>
              </a:spcBef>
              <a:spcAft>
                <a:spcPts val="1000"/>
              </a:spcAft>
              <a:buNone/>
            </a:pPr>
            <a:r>
              <a:rPr lang="bn" sz="1100" dirty="0">
                <a:solidFill>
                  <a:srgbClr val="181818"/>
                </a:solidFill>
                <a:latin typeface="Roboto"/>
                <a:ea typeface="Roboto"/>
                <a:cs typeface="Roboto"/>
                <a:sym typeface="Roboto"/>
              </a:rPr>
              <a:t>One of the quickest and easiest ways to get feedback from your intended audience about an idea is to develop a simple pitch deck as if you are ‘selling’ the idea to your audience. Teams can create paper-based pitch decks using simple drawings and explanations of product and service features without spending  too much time or money developing a more complicated prototype.</a:t>
            </a:r>
            <a:endParaRPr sz="1100" b="1" dirty="0">
              <a:solidFill>
                <a:srgbClr val="181818"/>
              </a:solidFill>
              <a:latin typeface="Roboto"/>
              <a:ea typeface="Roboto"/>
              <a:cs typeface="Roboto"/>
              <a:sym typeface="Roboto"/>
            </a:endParaRPr>
          </a:p>
        </p:txBody>
      </p:sp>
      <p:sp>
        <p:nvSpPr>
          <p:cNvPr id="758" name="Google Shape;758;p64"/>
          <p:cNvSpPr/>
          <p:nvPr/>
        </p:nvSpPr>
        <p:spPr>
          <a:xfrm>
            <a:off x="244900" y="2912015"/>
            <a:ext cx="5115600" cy="941700"/>
          </a:xfrm>
          <a:prstGeom prst="rect">
            <a:avLst/>
          </a:prstGeom>
          <a:noFill/>
          <a:ln w="9525" cap="flat" cmpd="sng">
            <a:solidFill>
              <a:srgbClr val="0C4E5A"/>
            </a:solidFill>
            <a:prstDash val="solid"/>
            <a:round/>
            <a:headEnd type="none" w="sm" len="sm"/>
            <a:tailEnd type="none" w="sm" len="sm"/>
          </a:ln>
        </p:spPr>
        <p:txBody>
          <a:bodyPr spcFirstLastPara="1" wrap="square" lIns="91425" tIns="91425" rIns="180000" bIns="91425" anchor="ctr" anchorCtr="0">
            <a:noAutofit/>
          </a:bodyPr>
          <a:lstStyle/>
          <a:p>
            <a:pPr marL="0" lvl="0" indent="0" algn="l" rtl="0">
              <a:lnSpc>
                <a:spcPct val="115000"/>
              </a:lnSpc>
              <a:spcBef>
                <a:spcPts val="0"/>
              </a:spcBef>
              <a:spcAft>
                <a:spcPts val="0"/>
              </a:spcAft>
              <a:buNone/>
            </a:pPr>
            <a:r>
              <a:rPr lang="bn" sz="1100" b="1" dirty="0">
                <a:solidFill>
                  <a:srgbClr val="0C4E5A"/>
                </a:solidFill>
                <a:latin typeface="Roboto"/>
                <a:ea typeface="Roboto"/>
                <a:cs typeface="Roboto"/>
                <a:sym typeface="Roboto"/>
              </a:rPr>
              <a:t>OBJECTIVE</a:t>
            </a:r>
            <a:endParaRPr sz="1100" b="1" dirty="0">
              <a:solidFill>
                <a:srgbClr val="0C4E5A"/>
              </a:solidFill>
              <a:latin typeface="Roboto"/>
              <a:ea typeface="Roboto"/>
              <a:cs typeface="Roboto"/>
              <a:sym typeface="Roboto"/>
            </a:endParaRPr>
          </a:p>
          <a:p>
            <a:pPr marL="0" lvl="0" indent="0" algn="l" rtl="0">
              <a:lnSpc>
                <a:spcPct val="115000"/>
              </a:lnSpc>
              <a:spcBef>
                <a:spcPts val="0"/>
              </a:spcBef>
              <a:spcAft>
                <a:spcPts val="1000"/>
              </a:spcAft>
              <a:buNone/>
            </a:pPr>
            <a:r>
              <a:rPr lang="bn" sz="1100" dirty="0">
                <a:solidFill>
                  <a:srgbClr val="181818"/>
                </a:solidFill>
                <a:latin typeface="Roboto"/>
                <a:ea typeface="Roboto"/>
                <a:cs typeface="Roboto"/>
                <a:sym typeface="Roboto"/>
              </a:rPr>
              <a:t/>
            </a:r>
            <a:br>
              <a:rPr lang="bn" sz="1100" dirty="0">
                <a:solidFill>
                  <a:srgbClr val="181818"/>
                </a:solidFill>
                <a:latin typeface="Roboto"/>
                <a:ea typeface="Roboto"/>
                <a:cs typeface="Roboto"/>
                <a:sym typeface="Roboto"/>
              </a:rPr>
            </a:br>
            <a:r>
              <a:rPr lang="bn" sz="1100" dirty="0">
                <a:solidFill>
                  <a:srgbClr val="181818"/>
                </a:solidFill>
                <a:latin typeface="Roboto"/>
                <a:ea typeface="Roboto"/>
                <a:cs typeface="Roboto"/>
                <a:sym typeface="Roboto"/>
              </a:rPr>
              <a:t>A simple idea pitch is a fast, easy way to present and test your idea with your intended audience. </a:t>
            </a:r>
            <a:endParaRPr sz="1100" dirty="0">
              <a:solidFill>
                <a:srgbClr val="181818"/>
              </a:solidFill>
              <a:latin typeface="Roboto"/>
              <a:ea typeface="Roboto"/>
              <a:cs typeface="Roboto"/>
              <a:sym typeface="Roboto"/>
            </a:endParaRPr>
          </a:p>
        </p:txBody>
      </p:sp>
      <p:sp>
        <p:nvSpPr>
          <p:cNvPr id="759" name="Google Shape;759;p64"/>
          <p:cNvSpPr/>
          <p:nvPr/>
        </p:nvSpPr>
        <p:spPr>
          <a:xfrm>
            <a:off x="244900" y="3968043"/>
            <a:ext cx="5115600" cy="880500"/>
          </a:xfrm>
          <a:prstGeom prst="rect">
            <a:avLst/>
          </a:prstGeom>
          <a:noFill/>
          <a:ln w="9525" cap="flat" cmpd="sng">
            <a:solidFill>
              <a:srgbClr val="0C4E5A"/>
            </a:solidFill>
            <a:prstDash val="solid"/>
            <a:round/>
            <a:headEnd type="none" w="sm" len="sm"/>
            <a:tailEnd type="none" w="sm" len="sm"/>
          </a:ln>
        </p:spPr>
        <p:txBody>
          <a:bodyPr spcFirstLastPara="1" wrap="square" lIns="91425" tIns="91425" rIns="180000" bIns="91425" anchor="ctr" anchorCtr="0">
            <a:noAutofit/>
          </a:bodyPr>
          <a:lstStyle/>
          <a:p>
            <a:pPr marL="0" lvl="0" indent="0" algn="l" rtl="0">
              <a:lnSpc>
                <a:spcPct val="120000"/>
              </a:lnSpc>
              <a:spcBef>
                <a:spcPts val="0"/>
              </a:spcBef>
              <a:spcAft>
                <a:spcPts val="0"/>
              </a:spcAft>
              <a:buNone/>
            </a:pPr>
            <a:r>
              <a:rPr lang="bn" sz="1100" b="1" dirty="0">
                <a:solidFill>
                  <a:srgbClr val="0C4E5A"/>
                </a:solidFill>
                <a:latin typeface="Roboto"/>
                <a:ea typeface="Roboto"/>
                <a:cs typeface="Roboto"/>
                <a:sym typeface="Roboto"/>
              </a:rPr>
              <a:t>WASH-HCD CONNECTION</a:t>
            </a:r>
            <a:endParaRPr sz="1100" b="1" dirty="0">
              <a:solidFill>
                <a:srgbClr val="0C4E5A"/>
              </a:solidFill>
              <a:latin typeface="Roboto"/>
              <a:ea typeface="Roboto"/>
              <a:cs typeface="Roboto"/>
              <a:sym typeface="Roboto"/>
            </a:endParaRPr>
          </a:p>
          <a:p>
            <a:pPr marL="0" lvl="0" indent="0" algn="l" rtl="0">
              <a:lnSpc>
                <a:spcPct val="115000"/>
              </a:lnSpc>
              <a:spcBef>
                <a:spcPts val="600"/>
              </a:spcBef>
              <a:spcAft>
                <a:spcPts val="0"/>
              </a:spcAft>
              <a:buNone/>
            </a:pPr>
            <a:r>
              <a:rPr lang="bn" sz="1100" dirty="0">
                <a:solidFill>
                  <a:srgbClr val="181818"/>
                </a:solidFill>
                <a:latin typeface="Roboto"/>
                <a:ea typeface="Roboto"/>
                <a:cs typeface="Roboto"/>
                <a:sym typeface="Roboto"/>
              </a:rPr>
              <a:t>A pitch deck can help WASH professionals quickly test ideas with their intended audience to get early feedback.</a:t>
            </a:r>
            <a:endParaRPr sz="1100" dirty="0">
              <a:solidFill>
                <a:srgbClr val="181818"/>
              </a:solidFill>
              <a:latin typeface="Roboto"/>
              <a:ea typeface="Roboto"/>
              <a:cs typeface="Roboto"/>
              <a:sym typeface="Roboto"/>
            </a:endParaRPr>
          </a:p>
        </p:txBody>
      </p:sp>
      <p:sp>
        <p:nvSpPr>
          <p:cNvPr id="760" name="Google Shape;760;p64"/>
          <p:cNvSpPr/>
          <p:nvPr/>
        </p:nvSpPr>
        <p:spPr>
          <a:xfrm>
            <a:off x="244900" y="4961738"/>
            <a:ext cx="5115600" cy="565500"/>
          </a:xfrm>
          <a:prstGeom prst="rect">
            <a:avLst/>
          </a:prstGeom>
          <a:noFill/>
          <a:ln w="9525" cap="flat" cmpd="sng">
            <a:solidFill>
              <a:srgbClr val="0C4E5A"/>
            </a:solidFill>
            <a:prstDash val="solid"/>
            <a:round/>
            <a:headEnd type="none" w="sm" len="sm"/>
            <a:tailEnd type="none" w="sm" len="sm"/>
          </a:ln>
        </p:spPr>
        <p:txBody>
          <a:bodyPr spcFirstLastPara="1" wrap="square" lIns="91425" tIns="91425" rIns="180000" bIns="91425" anchor="ctr" anchorCtr="0">
            <a:noAutofit/>
          </a:bodyPr>
          <a:lstStyle/>
          <a:p>
            <a:pPr marL="0" lvl="0" indent="0" algn="l" rtl="0">
              <a:lnSpc>
                <a:spcPct val="120000"/>
              </a:lnSpc>
              <a:spcBef>
                <a:spcPts val="0"/>
              </a:spcBef>
              <a:spcAft>
                <a:spcPts val="0"/>
              </a:spcAft>
              <a:buNone/>
            </a:pPr>
            <a:r>
              <a:rPr lang="bn" sz="1100" b="1">
                <a:solidFill>
                  <a:srgbClr val="0C4E5A"/>
                </a:solidFill>
                <a:latin typeface="Roboto"/>
                <a:ea typeface="Roboto"/>
                <a:cs typeface="Roboto"/>
                <a:sym typeface="Roboto"/>
              </a:rPr>
              <a:t>TIMING</a:t>
            </a:r>
            <a:endParaRPr sz="1100" b="1">
              <a:solidFill>
                <a:srgbClr val="0C4E5A"/>
              </a:solidFill>
              <a:latin typeface="Roboto"/>
              <a:ea typeface="Roboto"/>
              <a:cs typeface="Roboto"/>
              <a:sym typeface="Roboto"/>
            </a:endParaRPr>
          </a:p>
          <a:p>
            <a:pPr marL="0" lvl="0" indent="0" algn="l" rtl="0">
              <a:lnSpc>
                <a:spcPct val="115000"/>
              </a:lnSpc>
              <a:spcBef>
                <a:spcPts val="600"/>
              </a:spcBef>
              <a:spcAft>
                <a:spcPts val="0"/>
              </a:spcAft>
              <a:buClr>
                <a:schemeClr val="dk1"/>
              </a:buClr>
              <a:buSzPts val="1100"/>
              <a:buFont typeface="Arial"/>
              <a:buNone/>
            </a:pPr>
            <a:r>
              <a:rPr lang="bn" sz="1100">
                <a:solidFill>
                  <a:srgbClr val="181818"/>
                </a:solidFill>
                <a:latin typeface="Roboto"/>
                <a:ea typeface="Roboto"/>
                <a:cs typeface="Roboto"/>
                <a:sym typeface="Roboto"/>
              </a:rPr>
              <a:t>90 - 120 minutes</a:t>
            </a:r>
            <a:endParaRPr sz="1100">
              <a:solidFill>
                <a:srgbClr val="181818"/>
              </a:solidFill>
              <a:latin typeface="Roboto"/>
              <a:ea typeface="Roboto"/>
              <a:cs typeface="Roboto"/>
              <a:sym typeface="Roboto"/>
            </a:endParaRPr>
          </a:p>
        </p:txBody>
      </p:sp>
      <p:sp>
        <p:nvSpPr>
          <p:cNvPr id="761" name="Google Shape;761;p64"/>
          <p:cNvSpPr/>
          <p:nvPr/>
        </p:nvSpPr>
        <p:spPr>
          <a:xfrm>
            <a:off x="244900" y="5640328"/>
            <a:ext cx="5115600" cy="1029600"/>
          </a:xfrm>
          <a:prstGeom prst="rect">
            <a:avLst/>
          </a:prstGeom>
          <a:noFill/>
          <a:ln w="9525" cap="flat" cmpd="sng">
            <a:solidFill>
              <a:srgbClr val="0C4E5A"/>
            </a:solidFill>
            <a:prstDash val="solid"/>
            <a:round/>
            <a:headEnd type="none" w="sm" len="sm"/>
            <a:tailEnd type="none" w="sm" len="sm"/>
          </a:ln>
        </p:spPr>
        <p:txBody>
          <a:bodyPr spcFirstLastPara="1" wrap="square" lIns="91425" tIns="91425" rIns="180000" bIns="91425" anchor="ctr" anchorCtr="0">
            <a:noAutofit/>
          </a:bodyPr>
          <a:lstStyle/>
          <a:p>
            <a:pPr marL="0" lvl="0" indent="0" algn="l" rtl="0">
              <a:lnSpc>
                <a:spcPct val="120000"/>
              </a:lnSpc>
              <a:spcBef>
                <a:spcPts val="0"/>
              </a:spcBef>
              <a:spcAft>
                <a:spcPts val="0"/>
              </a:spcAft>
              <a:buNone/>
            </a:pPr>
            <a:r>
              <a:rPr lang="bn" sz="1100" b="1">
                <a:solidFill>
                  <a:srgbClr val="0C4E5A"/>
                </a:solidFill>
                <a:latin typeface="Roboto"/>
                <a:ea typeface="Roboto"/>
                <a:cs typeface="Roboto"/>
                <a:sym typeface="Roboto"/>
              </a:rPr>
              <a:t>MATERIALS</a:t>
            </a:r>
            <a:endParaRPr sz="1100" b="1">
              <a:solidFill>
                <a:srgbClr val="0C4E5A"/>
              </a:solidFill>
              <a:latin typeface="Roboto"/>
              <a:ea typeface="Roboto"/>
              <a:cs typeface="Roboto"/>
              <a:sym typeface="Roboto"/>
            </a:endParaRPr>
          </a:p>
          <a:p>
            <a:pPr marL="457200" lvl="0" indent="-298450" algn="l" rtl="0">
              <a:lnSpc>
                <a:spcPct val="120000"/>
              </a:lnSpc>
              <a:spcBef>
                <a:spcPts val="600"/>
              </a:spcBef>
              <a:spcAft>
                <a:spcPts val="0"/>
              </a:spcAft>
              <a:buClr>
                <a:schemeClr val="dk2"/>
              </a:buClr>
              <a:buSzPts val="1100"/>
              <a:buFont typeface="Roboto"/>
              <a:buChar char="●"/>
            </a:pPr>
            <a:r>
              <a:rPr lang="bn" sz="1100">
                <a:solidFill>
                  <a:schemeClr val="dk2"/>
                </a:solidFill>
                <a:latin typeface="Roboto"/>
                <a:ea typeface="Roboto"/>
                <a:cs typeface="Roboto"/>
                <a:sym typeface="Roboto"/>
              </a:rPr>
              <a:t>PAPER OR POWERPOINT</a:t>
            </a:r>
            <a:endParaRPr sz="1100">
              <a:solidFill>
                <a:schemeClr val="dk2"/>
              </a:solidFill>
              <a:latin typeface="Roboto"/>
              <a:ea typeface="Roboto"/>
              <a:cs typeface="Roboto"/>
              <a:sym typeface="Roboto"/>
            </a:endParaRPr>
          </a:p>
          <a:p>
            <a:pPr marL="457200" lvl="0" indent="-298450" algn="l" rtl="0">
              <a:lnSpc>
                <a:spcPct val="120000"/>
              </a:lnSpc>
              <a:spcBef>
                <a:spcPts val="0"/>
              </a:spcBef>
              <a:spcAft>
                <a:spcPts val="0"/>
              </a:spcAft>
              <a:buClr>
                <a:schemeClr val="dk2"/>
              </a:buClr>
              <a:buSzPts val="1100"/>
              <a:buFont typeface="Roboto"/>
              <a:buChar char="●"/>
            </a:pPr>
            <a:r>
              <a:rPr lang="bn" sz="1100">
                <a:solidFill>
                  <a:schemeClr val="dk2"/>
                </a:solidFill>
                <a:latin typeface="Roboto"/>
                <a:ea typeface="Roboto"/>
                <a:cs typeface="Roboto"/>
                <a:sym typeface="Roboto"/>
              </a:rPr>
              <a:t>PENS OR PENCILS</a:t>
            </a:r>
            <a:endParaRPr sz="1100">
              <a:solidFill>
                <a:schemeClr val="dk2"/>
              </a:solidFill>
              <a:latin typeface="Roboto"/>
              <a:ea typeface="Roboto"/>
              <a:cs typeface="Roboto"/>
              <a:sym typeface="Roboto"/>
            </a:endParaRPr>
          </a:p>
          <a:p>
            <a:pPr marL="457200" lvl="0" indent="-298450" algn="l" rtl="0">
              <a:lnSpc>
                <a:spcPct val="120000"/>
              </a:lnSpc>
              <a:spcBef>
                <a:spcPts val="0"/>
              </a:spcBef>
              <a:spcAft>
                <a:spcPts val="0"/>
              </a:spcAft>
              <a:buClr>
                <a:schemeClr val="dk2"/>
              </a:buClr>
              <a:buSzPts val="1100"/>
              <a:buFont typeface="Roboto"/>
              <a:buChar char="●"/>
            </a:pPr>
            <a:r>
              <a:rPr lang="bn" sz="1100">
                <a:solidFill>
                  <a:schemeClr val="dk2"/>
                </a:solidFill>
                <a:latin typeface="Roboto"/>
                <a:ea typeface="Roboto"/>
                <a:cs typeface="Roboto"/>
                <a:sym typeface="Roboto"/>
              </a:rPr>
              <a:t>PRINTER </a:t>
            </a:r>
            <a:endParaRPr sz="1100">
              <a:solidFill>
                <a:schemeClr val="dk2"/>
              </a:solidFill>
              <a:latin typeface="Roboto"/>
              <a:ea typeface="Roboto"/>
              <a:cs typeface="Roboto"/>
              <a:sym typeface="Roboto"/>
            </a:endParaRPr>
          </a:p>
        </p:txBody>
      </p:sp>
      <p:sp>
        <p:nvSpPr>
          <p:cNvPr id="762" name="Google Shape;762;p64"/>
          <p:cNvSpPr txBox="1"/>
          <p:nvPr/>
        </p:nvSpPr>
        <p:spPr>
          <a:xfrm>
            <a:off x="5696500" y="1077825"/>
            <a:ext cx="4614900" cy="6123900"/>
          </a:xfrm>
          <a:prstGeom prst="rect">
            <a:avLst/>
          </a:prstGeom>
          <a:noFill/>
          <a:ln>
            <a:noFill/>
          </a:ln>
        </p:spPr>
        <p:txBody>
          <a:bodyPr spcFirstLastPara="1" wrap="square" lIns="91425" tIns="91425" rIns="91425" bIns="91425" anchor="t" anchorCtr="0">
            <a:noAutofit/>
          </a:bodyPr>
          <a:lstStyle/>
          <a:p>
            <a:pPr marL="0" lvl="0" indent="0" algn="l" rtl="0">
              <a:lnSpc>
                <a:spcPct val="150000"/>
              </a:lnSpc>
              <a:spcBef>
                <a:spcPts val="0"/>
              </a:spcBef>
              <a:spcAft>
                <a:spcPts val="0"/>
              </a:spcAft>
              <a:buClr>
                <a:srgbClr val="000000"/>
              </a:buClr>
              <a:buSzPts val="1100"/>
              <a:buFont typeface="Arial"/>
              <a:buNone/>
            </a:pPr>
            <a:r>
              <a:rPr lang="bn" sz="1100" b="1">
                <a:solidFill>
                  <a:srgbClr val="0C4E5A"/>
                </a:solidFill>
                <a:latin typeface="Roboto"/>
                <a:ea typeface="Roboto"/>
                <a:cs typeface="Roboto"/>
                <a:sym typeface="Roboto"/>
              </a:rPr>
              <a:t>STEPS</a:t>
            </a:r>
            <a:endParaRPr sz="1100" b="1">
              <a:solidFill>
                <a:srgbClr val="0C4E5A"/>
              </a:solidFill>
              <a:latin typeface="Roboto"/>
              <a:ea typeface="Roboto"/>
              <a:cs typeface="Roboto"/>
              <a:sym typeface="Roboto"/>
            </a:endParaRPr>
          </a:p>
          <a:p>
            <a:pPr marL="457200" lvl="0" indent="-298450" algn="l" rtl="0">
              <a:lnSpc>
                <a:spcPct val="115000"/>
              </a:lnSpc>
              <a:spcBef>
                <a:spcPts val="600"/>
              </a:spcBef>
              <a:spcAft>
                <a:spcPts val="0"/>
              </a:spcAft>
              <a:buClr>
                <a:schemeClr val="dk1"/>
              </a:buClr>
              <a:buSzPts val="1100"/>
              <a:buFont typeface="Inter"/>
              <a:buAutoNum type="arabicPeriod"/>
            </a:pPr>
            <a:r>
              <a:rPr lang="bn" sz="1100" b="1">
                <a:solidFill>
                  <a:schemeClr val="dk1"/>
                </a:solidFill>
                <a:latin typeface="Roboto"/>
                <a:ea typeface="Roboto"/>
                <a:cs typeface="Roboto"/>
                <a:sym typeface="Roboto"/>
              </a:rPr>
              <a:t>Outline your pitch. </a:t>
            </a:r>
            <a:r>
              <a:rPr lang="bn" sz="1100">
                <a:solidFill>
                  <a:schemeClr val="dk1"/>
                </a:solidFill>
                <a:latin typeface="Roboto"/>
                <a:ea typeface="Roboto"/>
                <a:cs typeface="Roboto"/>
                <a:sym typeface="Roboto"/>
              </a:rPr>
              <a:t>Use the Pitch Deck Template to fill in the important details of your idea, whether it is a product, service or experience. </a:t>
            </a:r>
            <a:endParaRPr sz="1100">
              <a:solidFill>
                <a:schemeClr val="dk1"/>
              </a:solidFill>
              <a:latin typeface="Roboto"/>
              <a:ea typeface="Roboto"/>
              <a:cs typeface="Roboto"/>
              <a:sym typeface="Roboto"/>
            </a:endParaRPr>
          </a:p>
          <a:p>
            <a:pPr marL="914400" lvl="0" indent="-298450" algn="l" rtl="0">
              <a:lnSpc>
                <a:spcPct val="115000"/>
              </a:lnSpc>
              <a:spcBef>
                <a:spcPts val="0"/>
              </a:spcBef>
              <a:spcAft>
                <a:spcPts val="0"/>
              </a:spcAft>
              <a:buClr>
                <a:schemeClr val="dk1"/>
              </a:buClr>
              <a:buSzPts val="1100"/>
              <a:buFont typeface="Roboto"/>
              <a:buChar char="●"/>
            </a:pPr>
            <a:r>
              <a:rPr lang="bn" sz="1100">
                <a:solidFill>
                  <a:schemeClr val="dk1"/>
                </a:solidFill>
                <a:latin typeface="Roboto"/>
                <a:ea typeface="Roboto"/>
                <a:cs typeface="Roboto"/>
                <a:sym typeface="Roboto"/>
              </a:rPr>
              <a:t>What is your idea? </a:t>
            </a:r>
            <a:endParaRPr sz="1100">
              <a:solidFill>
                <a:schemeClr val="dk1"/>
              </a:solidFill>
              <a:latin typeface="Roboto"/>
              <a:ea typeface="Roboto"/>
              <a:cs typeface="Roboto"/>
              <a:sym typeface="Roboto"/>
            </a:endParaRPr>
          </a:p>
          <a:p>
            <a:pPr marL="914400" lvl="0" indent="-298450" algn="l" rtl="0">
              <a:lnSpc>
                <a:spcPct val="115000"/>
              </a:lnSpc>
              <a:spcBef>
                <a:spcPts val="0"/>
              </a:spcBef>
              <a:spcAft>
                <a:spcPts val="0"/>
              </a:spcAft>
              <a:buClr>
                <a:schemeClr val="dk1"/>
              </a:buClr>
              <a:buSzPts val="1100"/>
              <a:buFont typeface="Roboto"/>
              <a:buChar char="●"/>
            </a:pPr>
            <a:r>
              <a:rPr lang="bn" sz="1100">
                <a:solidFill>
                  <a:schemeClr val="dk1"/>
                </a:solidFill>
                <a:latin typeface="Roboto"/>
                <a:ea typeface="Roboto"/>
                <a:cs typeface="Roboto"/>
                <a:sym typeface="Roboto"/>
              </a:rPr>
              <a:t>Why did you design it? </a:t>
            </a:r>
            <a:endParaRPr sz="1100">
              <a:solidFill>
                <a:schemeClr val="dk1"/>
              </a:solidFill>
              <a:latin typeface="Roboto"/>
              <a:ea typeface="Roboto"/>
              <a:cs typeface="Roboto"/>
              <a:sym typeface="Roboto"/>
            </a:endParaRPr>
          </a:p>
          <a:p>
            <a:pPr marL="914400" lvl="0" indent="-298450" algn="l" rtl="0">
              <a:lnSpc>
                <a:spcPct val="115000"/>
              </a:lnSpc>
              <a:spcBef>
                <a:spcPts val="0"/>
              </a:spcBef>
              <a:spcAft>
                <a:spcPts val="0"/>
              </a:spcAft>
              <a:buClr>
                <a:schemeClr val="dk1"/>
              </a:buClr>
              <a:buSzPts val="1100"/>
              <a:buFont typeface="Roboto"/>
              <a:buChar char="●"/>
            </a:pPr>
            <a:r>
              <a:rPr lang="bn" sz="1100">
                <a:solidFill>
                  <a:schemeClr val="dk1"/>
                </a:solidFill>
                <a:latin typeface="Roboto"/>
                <a:ea typeface="Roboto"/>
                <a:cs typeface="Roboto"/>
                <a:sym typeface="Roboto"/>
              </a:rPr>
              <a:t>Who does it benefit? </a:t>
            </a:r>
            <a:endParaRPr sz="1100">
              <a:solidFill>
                <a:schemeClr val="dk1"/>
              </a:solidFill>
              <a:latin typeface="Roboto"/>
              <a:ea typeface="Roboto"/>
              <a:cs typeface="Roboto"/>
              <a:sym typeface="Roboto"/>
            </a:endParaRPr>
          </a:p>
          <a:p>
            <a:pPr marL="914400" lvl="0" indent="-298450" algn="l" rtl="0">
              <a:lnSpc>
                <a:spcPct val="115000"/>
              </a:lnSpc>
              <a:spcBef>
                <a:spcPts val="0"/>
              </a:spcBef>
              <a:spcAft>
                <a:spcPts val="0"/>
              </a:spcAft>
              <a:buClr>
                <a:schemeClr val="dk1"/>
              </a:buClr>
              <a:buSzPts val="1100"/>
              <a:buFont typeface="Roboto"/>
              <a:buChar char="●"/>
            </a:pPr>
            <a:r>
              <a:rPr lang="bn" sz="1100">
                <a:solidFill>
                  <a:schemeClr val="dk1"/>
                </a:solidFill>
                <a:latin typeface="Roboto"/>
                <a:ea typeface="Roboto"/>
                <a:cs typeface="Roboto"/>
                <a:sym typeface="Roboto"/>
              </a:rPr>
              <a:t>What distinguishes it from others in the market? </a:t>
            </a:r>
            <a:endParaRPr sz="1100">
              <a:solidFill>
                <a:schemeClr val="dk1"/>
              </a:solidFill>
              <a:latin typeface="Roboto"/>
              <a:ea typeface="Roboto"/>
              <a:cs typeface="Roboto"/>
              <a:sym typeface="Roboto"/>
            </a:endParaRPr>
          </a:p>
          <a:p>
            <a:pPr marL="914400" lvl="0" indent="-298450" algn="l" rtl="0">
              <a:lnSpc>
                <a:spcPct val="115000"/>
              </a:lnSpc>
              <a:spcBef>
                <a:spcPts val="0"/>
              </a:spcBef>
              <a:spcAft>
                <a:spcPts val="0"/>
              </a:spcAft>
              <a:buClr>
                <a:schemeClr val="dk1"/>
              </a:buClr>
              <a:buSzPts val="1100"/>
              <a:buFont typeface="Roboto"/>
              <a:buChar char="●"/>
            </a:pPr>
            <a:r>
              <a:rPr lang="bn" sz="1100">
                <a:solidFill>
                  <a:schemeClr val="dk1"/>
                </a:solidFill>
                <a:latin typeface="Roboto"/>
                <a:ea typeface="Roboto"/>
                <a:cs typeface="Roboto"/>
                <a:sym typeface="Roboto"/>
              </a:rPr>
              <a:t>What call to action are you asking from your audience? </a:t>
            </a:r>
            <a:endParaRPr sz="1100">
              <a:solidFill>
                <a:schemeClr val="dk1"/>
              </a:solidFill>
              <a:latin typeface="Roboto"/>
              <a:ea typeface="Roboto"/>
              <a:cs typeface="Roboto"/>
              <a:sym typeface="Roboto"/>
            </a:endParaRPr>
          </a:p>
          <a:p>
            <a:pPr marL="457200" lvl="0" indent="-298450" algn="l" rtl="0">
              <a:lnSpc>
                <a:spcPct val="115000"/>
              </a:lnSpc>
              <a:spcBef>
                <a:spcPts val="0"/>
              </a:spcBef>
              <a:spcAft>
                <a:spcPts val="0"/>
              </a:spcAft>
              <a:buClr>
                <a:schemeClr val="dk1"/>
              </a:buClr>
              <a:buSzPts val="1100"/>
              <a:buFont typeface="Inter"/>
              <a:buAutoNum type="arabicPeriod" startAt="2"/>
            </a:pPr>
            <a:r>
              <a:rPr lang="bn" sz="1100" b="1">
                <a:solidFill>
                  <a:schemeClr val="dk1"/>
                </a:solidFill>
                <a:latin typeface="Roboto"/>
                <a:ea typeface="Roboto"/>
                <a:cs typeface="Roboto"/>
                <a:sym typeface="Roboto"/>
              </a:rPr>
              <a:t>Draft key talking points. </a:t>
            </a:r>
            <a:r>
              <a:rPr lang="bn" sz="1100">
                <a:solidFill>
                  <a:schemeClr val="dk1"/>
                </a:solidFill>
                <a:latin typeface="Roboto"/>
                <a:ea typeface="Roboto"/>
                <a:cs typeface="Roboto"/>
                <a:sym typeface="Roboto"/>
              </a:rPr>
              <a:t>Write a clear and simple script so that the audience can easily follow along when you are presenting. Focus on sharing the high level points of your idea like the why and how, rather than the details. Make your pitch catchy, exciting, or urgent to gain more attention and make a lasting impact with the audience. </a:t>
            </a:r>
            <a:br>
              <a:rPr lang="bn" sz="1100">
                <a:solidFill>
                  <a:schemeClr val="dk1"/>
                </a:solidFill>
                <a:latin typeface="Roboto"/>
                <a:ea typeface="Roboto"/>
                <a:cs typeface="Roboto"/>
                <a:sym typeface="Roboto"/>
              </a:rPr>
            </a:br>
            <a:endParaRPr sz="1100">
              <a:solidFill>
                <a:schemeClr val="dk1"/>
              </a:solidFill>
              <a:latin typeface="Roboto"/>
              <a:ea typeface="Roboto"/>
              <a:cs typeface="Roboto"/>
              <a:sym typeface="Roboto"/>
            </a:endParaRPr>
          </a:p>
          <a:p>
            <a:pPr marL="457200" lvl="0" indent="-298450" algn="l" rtl="0">
              <a:lnSpc>
                <a:spcPct val="115000"/>
              </a:lnSpc>
              <a:spcBef>
                <a:spcPts val="0"/>
              </a:spcBef>
              <a:spcAft>
                <a:spcPts val="0"/>
              </a:spcAft>
              <a:buClr>
                <a:schemeClr val="dk1"/>
              </a:buClr>
              <a:buSzPts val="1100"/>
              <a:buFont typeface="Inter"/>
              <a:buAutoNum type="arabicPeriod" startAt="2"/>
            </a:pPr>
            <a:r>
              <a:rPr lang="bn" sz="1100" b="1">
                <a:solidFill>
                  <a:schemeClr val="dk1"/>
                </a:solidFill>
                <a:latin typeface="Roboto"/>
                <a:ea typeface="Roboto"/>
                <a:cs typeface="Roboto"/>
                <a:sym typeface="Roboto"/>
              </a:rPr>
              <a:t>Produce visual components. </a:t>
            </a:r>
            <a:r>
              <a:rPr lang="bn" sz="1100">
                <a:solidFill>
                  <a:schemeClr val="dk1"/>
                </a:solidFill>
                <a:latin typeface="Roboto"/>
                <a:ea typeface="Roboto"/>
                <a:cs typeface="Roboto"/>
                <a:sym typeface="Roboto"/>
              </a:rPr>
              <a:t>Draw quick sketches of each of your talking points, or find good photos that explain your talking points well.</a:t>
            </a:r>
            <a:br>
              <a:rPr lang="bn" sz="1100">
                <a:solidFill>
                  <a:schemeClr val="dk1"/>
                </a:solidFill>
                <a:latin typeface="Roboto"/>
                <a:ea typeface="Roboto"/>
                <a:cs typeface="Roboto"/>
                <a:sym typeface="Roboto"/>
              </a:rPr>
            </a:br>
            <a:endParaRPr sz="1100">
              <a:solidFill>
                <a:schemeClr val="dk1"/>
              </a:solidFill>
              <a:latin typeface="Roboto"/>
              <a:ea typeface="Roboto"/>
              <a:cs typeface="Roboto"/>
              <a:sym typeface="Roboto"/>
            </a:endParaRPr>
          </a:p>
          <a:p>
            <a:pPr marL="457200" lvl="0" indent="-298450" algn="l" rtl="0">
              <a:spcBef>
                <a:spcPts val="0"/>
              </a:spcBef>
              <a:spcAft>
                <a:spcPts val="0"/>
              </a:spcAft>
              <a:buClr>
                <a:schemeClr val="dk1"/>
              </a:buClr>
              <a:buSzPts val="1100"/>
              <a:buFont typeface="Inter"/>
              <a:buAutoNum type="arabicPeriod" startAt="2"/>
            </a:pPr>
            <a:r>
              <a:rPr lang="bn" sz="1100" b="1">
                <a:solidFill>
                  <a:srgbClr val="221E1F"/>
                </a:solidFill>
                <a:latin typeface="Roboto"/>
                <a:ea typeface="Roboto"/>
                <a:cs typeface="Roboto"/>
                <a:sym typeface="Roboto"/>
              </a:rPr>
              <a:t>Practice giving your idea pitch before you present to your audience</a:t>
            </a:r>
            <a:r>
              <a:rPr lang="bn" sz="1100">
                <a:solidFill>
                  <a:srgbClr val="221E1F"/>
                </a:solidFill>
                <a:latin typeface="Roboto"/>
                <a:ea typeface="Roboto"/>
                <a:cs typeface="Roboto"/>
                <a:sym typeface="Roboto"/>
              </a:rPr>
              <a:t>. The goal is for you to confidently present your idea as if you are selling it, so make sure you practice!</a:t>
            </a:r>
            <a:br>
              <a:rPr lang="bn" sz="1100">
                <a:solidFill>
                  <a:srgbClr val="221E1F"/>
                </a:solidFill>
                <a:latin typeface="Roboto"/>
                <a:ea typeface="Roboto"/>
                <a:cs typeface="Roboto"/>
                <a:sym typeface="Roboto"/>
              </a:rPr>
            </a:br>
            <a:endParaRPr sz="1100">
              <a:solidFill>
                <a:srgbClr val="221E1F"/>
              </a:solidFill>
              <a:latin typeface="Roboto"/>
              <a:ea typeface="Roboto"/>
              <a:cs typeface="Roboto"/>
              <a:sym typeface="Roboto"/>
            </a:endParaRPr>
          </a:p>
          <a:p>
            <a:pPr marL="457200" lvl="0" indent="-298450" algn="l" rtl="0">
              <a:spcBef>
                <a:spcPts val="0"/>
              </a:spcBef>
              <a:spcAft>
                <a:spcPts val="0"/>
              </a:spcAft>
              <a:buClr>
                <a:srgbClr val="221E1F"/>
              </a:buClr>
              <a:buSzPts val="1100"/>
              <a:buFont typeface="Inter"/>
              <a:buAutoNum type="arabicPeriod" startAt="2"/>
            </a:pPr>
            <a:r>
              <a:rPr lang="bn" sz="1100" b="1">
                <a:solidFill>
                  <a:srgbClr val="221E1F"/>
                </a:solidFill>
                <a:latin typeface="Roboto"/>
                <a:ea typeface="Roboto"/>
                <a:cs typeface="Roboto"/>
                <a:sym typeface="Roboto"/>
              </a:rPr>
              <a:t>Deliver your pitch. </a:t>
            </a:r>
            <a:r>
              <a:rPr lang="bn" sz="1100">
                <a:solidFill>
                  <a:srgbClr val="221E1F"/>
                </a:solidFill>
                <a:latin typeface="Roboto"/>
                <a:ea typeface="Roboto"/>
                <a:cs typeface="Roboto"/>
                <a:sym typeface="Roboto"/>
              </a:rPr>
              <a:t>Schedule time with individuals from your audience of focus to deliver your idea pitch. This can often happen in combination with other activities you have planned to test your ideas and prototypes</a:t>
            </a:r>
            <a:endParaRPr sz="1100">
              <a:solidFill>
                <a:srgbClr val="221E1F"/>
              </a:solidFill>
              <a:latin typeface="Roboto"/>
              <a:ea typeface="Roboto"/>
              <a:cs typeface="Roboto"/>
              <a:sym typeface="Roboto"/>
            </a:endParaRPr>
          </a:p>
        </p:txBody>
      </p:sp>
      <p:pic>
        <p:nvPicPr>
          <p:cNvPr id="763" name="Google Shape;763;p64"/>
          <p:cNvPicPr preferRelativeResize="0"/>
          <p:nvPr/>
        </p:nvPicPr>
        <p:blipFill>
          <a:blip r:embed="rId3">
            <a:alphaModFix/>
          </a:blip>
          <a:stretch>
            <a:fillRect/>
          </a:stretch>
        </p:blipFill>
        <p:spPr>
          <a:xfrm>
            <a:off x="244895" y="450370"/>
            <a:ext cx="565500" cy="565500"/>
          </a:xfrm>
          <a:prstGeom prst="rect">
            <a:avLst/>
          </a:prstGeom>
          <a:noFill/>
          <a:ln>
            <a:noFill/>
          </a:ln>
        </p:spPr>
      </p:pic>
      <p:pic>
        <p:nvPicPr>
          <p:cNvPr id="764" name="Google Shape;764;p64"/>
          <p:cNvPicPr preferRelativeResize="0"/>
          <p:nvPr/>
        </p:nvPicPr>
        <p:blipFill>
          <a:blip r:embed="rId4">
            <a:alphaModFix/>
          </a:blip>
          <a:stretch>
            <a:fillRect/>
          </a:stretch>
        </p:blipFill>
        <p:spPr>
          <a:xfrm>
            <a:off x="494651" y="214634"/>
            <a:ext cx="454749" cy="454749"/>
          </a:xfrm>
          <a:prstGeom prst="rect">
            <a:avLst/>
          </a:prstGeom>
          <a:noFill/>
          <a:ln>
            <a:noFill/>
          </a:ln>
        </p:spPr>
      </p:pic>
      <p:pic>
        <p:nvPicPr>
          <p:cNvPr id="765" name="Google Shape;765;p64"/>
          <p:cNvPicPr preferRelativeResize="0"/>
          <p:nvPr/>
        </p:nvPicPr>
        <p:blipFill>
          <a:blip r:embed="rId5">
            <a:alphaModFix/>
          </a:blip>
          <a:stretch>
            <a:fillRect/>
          </a:stretch>
        </p:blipFill>
        <p:spPr>
          <a:xfrm>
            <a:off x="4942563" y="5885324"/>
            <a:ext cx="1052225" cy="1606502"/>
          </a:xfrm>
          <a:prstGeom prst="rect">
            <a:avLst/>
          </a:prstGeom>
          <a:noFill/>
          <a:ln>
            <a:noFill/>
          </a:ln>
        </p:spPr>
      </p:pic>
      <p:pic>
        <p:nvPicPr>
          <p:cNvPr id="766" name="Google Shape;766;p64"/>
          <p:cNvPicPr preferRelativeResize="0"/>
          <p:nvPr/>
        </p:nvPicPr>
        <p:blipFill>
          <a:blip r:embed="rId6">
            <a:alphaModFix/>
          </a:blip>
          <a:stretch>
            <a:fillRect/>
          </a:stretch>
        </p:blipFill>
        <p:spPr>
          <a:xfrm>
            <a:off x="4210697" y="5885324"/>
            <a:ext cx="797207" cy="160650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70"/>
        <p:cNvGrpSpPr/>
        <p:nvPr/>
      </p:nvGrpSpPr>
      <p:grpSpPr>
        <a:xfrm>
          <a:off x="0" y="0"/>
          <a:ext cx="0" cy="0"/>
          <a:chOff x="0" y="0"/>
          <a:chExt cx="0" cy="0"/>
        </a:xfrm>
      </p:grpSpPr>
      <p:pic>
        <p:nvPicPr>
          <p:cNvPr id="771" name="Google Shape;771;p65"/>
          <p:cNvPicPr preferRelativeResize="0"/>
          <p:nvPr/>
        </p:nvPicPr>
        <p:blipFill>
          <a:blip r:embed="rId3">
            <a:alphaModFix/>
          </a:blip>
          <a:stretch>
            <a:fillRect/>
          </a:stretch>
        </p:blipFill>
        <p:spPr>
          <a:xfrm>
            <a:off x="244895" y="450370"/>
            <a:ext cx="565500" cy="565500"/>
          </a:xfrm>
          <a:prstGeom prst="rect">
            <a:avLst/>
          </a:prstGeom>
          <a:noFill/>
          <a:ln>
            <a:noFill/>
          </a:ln>
        </p:spPr>
      </p:pic>
      <p:pic>
        <p:nvPicPr>
          <p:cNvPr id="772" name="Google Shape;772;p65"/>
          <p:cNvPicPr preferRelativeResize="0"/>
          <p:nvPr/>
        </p:nvPicPr>
        <p:blipFill>
          <a:blip r:embed="rId4">
            <a:alphaModFix/>
          </a:blip>
          <a:stretch>
            <a:fillRect/>
          </a:stretch>
        </p:blipFill>
        <p:spPr>
          <a:xfrm>
            <a:off x="494651" y="214634"/>
            <a:ext cx="454749" cy="454749"/>
          </a:xfrm>
          <a:prstGeom prst="rect">
            <a:avLst/>
          </a:prstGeom>
          <a:noFill/>
          <a:ln>
            <a:noFill/>
          </a:ln>
        </p:spPr>
      </p:pic>
      <p:sp>
        <p:nvSpPr>
          <p:cNvPr id="773" name="Google Shape;773;p65"/>
          <p:cNvSpPr/>
          <p:nvPr/>
        </p:nvSpPr>
        <p:spPr>
          <a:xfrm rot="5400000">
            <a:off x="2405600" y="-471025"/>
            <a:ext cx="5827500" cy="9649200"/>
          </a:xfrm>
          <a:prstGeom prst="roundRect">
            <a:avLst>
              <a:gd name="adj" fmla="val 16667"/>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65"/>
          <p:cNvSpPr/>
          <p:nvPr/>
        </p:nvSpPr>
        <p:spPr>
          <a:xfrm>
            <a:off x="3004250" y="3628925"/>
            <a:ext cx="4630200" cy="2942100"/>
          </a:xfrm>
          <a:prstGeom prst="rect">
            <a:avLst/>
          </a:prstGeom>
          <a:noFill/>
          <a:ln w="9525" cap="flat" cmpd="sng">
            <a:solidFill>
              <a:srgbClr val="22222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65"/>
          <p:cNvSpPr txBox="1"/>
          <p:nvPr/>
        </p:nvSpPr>
        <p:spPr>
          <a:xfrm>
            <a:off x="7597198" y="267525"/>
            <a:ext cx="2712000" cy="5655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bn" sz="1600" b="1">
                <a:solidFill>
                  <a:schemeClr val="dk1"/>
                </a:solidFill>
                <a:latin typeface="Roboto"/>
                <a:ea typeface="Roboto"/>
                <a:cs typeface="Roboto"/>
                <a:sym typeface="Roboto"/>
              </a:rPr>
              <a:t>HCD for WASH</a:t>
            </a:r>
            <a:endParaRPr sz="1600">
              <a:solidFill>
                <a:schemeClr val="dk1"/>
              </a:solidFill>
              <a:latin typeface="Roboto"/>
              <a:ea typeface="Roboto"/>
              <a:cs typeface="Roboto"/>
              <a:sym typeface="Roboto"/>
            </a:endParaRPr>
          </a:p>
        </p:txBody>
      </p:sp>
      <p:sp>
        <p:nvSpPr>
          <p:cNvPr id="776" name="Google Shape;776;p65"/>
          <p:cNvSpPr txBox="1"/>
          <p:nvPr/>
        </p:nvSpPr>
        <p:spPr>
          <a:xfrm>
            <a:off x="753150" y="554625"/>
            <a:ext cx="5223300" cy="523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bn" sz="2200" b="1">
                <a:solidFill>
                  <a:schemeClr val="dk1"/>
                </a:solidFill>
                <a:latin typeface="Roboto"/>
                <a:ea typeface="Roboto"/>
                <a:cs typeface="Roboto"/>
                <a:sym typeface="Roboto"/>
              </a:rPr>
              <a:t>PITCH DECK - TEMPLATE</a:t>
            </a:r>
            <a:endParaRPr sz="2200" b="1">
              <a:solidFill>
                <a:schemeClr val="dk1"/>
              </a:solidFill>
              <a:latin typeface="Roboto"/>
              <a:ea typeface="Roboto"/>
              <a:cs typeface="Roboto"/>
              <a:sym typeface="Roboto"/>
            </a:endParaRPr>
          </a:p>
        </p:txBody>
      </p:sp>
      <p:sp>
        <p:nvSpPr>
          <p:cNvPr id="777" name="Google Shape;777;p65"/>
          <p:cNvSpPr txBox="1"/>
          <p:nvPr/>
        </p:nvSpPr>
        <p:spPr>
          <a:xfrm>
            <a:off x="494657" y="1533969"/>
            <a:ext cx="30714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bn" b="1">
                <a:latin typeface="Roboto"/>
                <a:ea typeface="Roboto"/>
                <a:cs typeface="Roboto"/>
                <a:sym typeface="Roboto"/>
              </a:rPr>
              <a:t>Slide #1: The Problem</a:t>
            </a:r>
            <a:endParaRPr b="1">
              <a:latin typeface="Roboto"/>
              <a:ea typeface="Roboto"/>
              <a:cs typeface="Roboto"/>
              <a:sym typeface="Roboto"/>
            </a:endParaRPr>
          </a:p>
        </p:txBody>
      </p:sp>
      <p:sp>
        <p:nvSpPr>
          <p:cNvPr id="778" name="Google Shape;778;p65"/>
          <p:cNvSpPr txBox="1"/>
          <p:nvPr/>
        </p:nvSpPr>
        <p:spPr>
          <a:xfrm>
            <a:off x="1789550" y="1934175"/>
            <a:ext cx="7059600" cy="1477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bn" sz="2800" b="1">
                <a:latin typeface="Roboto"/>
                <a:ea typeface="Roboto"/>
                <a:cs typeface="Roboto"/>
                <a:sym typeface="Roboto"/>
              </a:rPr>
              <a:t>[State the problem </a:t>
            </a:r>
            <a:r>
              <a:rPr lang="bn" sz="2800" b="1" i="1" u="sng">
                <a:latin typeface="Roboto"/>
                <a:ea typeface="Roboto"/>
                <a:cs typeface="Roboto"/>
                <a:sym typeface="Roboto"/>
              </a:rPr>
              <a:t>from the perspective of your intended audience</a:t>
            </a:r>
            <a:r>
              <a:rPr lang="bn" sz="2800" b="1">
                <a:latin typeface="Roboto"/>
                <a:ea typeface="Roboto"/>
                <a:cs typeface="Roboto"/>
                <a:sym typeface="Roboto"/>
              </a:rPr>
              <a:t> that your proposed solution or idea is trying to solve]</a:t>
            </a:r>
            <a:endParaRPr sz="2800" b="1">
              <a:latin typeface="Roboto"/>
              <a:ea typeface="Roboto"/>
              <a:cs typeface="Roboto"/>
              <a:sym typeface="Roboto"/>
            </a:endParaRPr>
          </a:p>
        </p:txBody>
      </p:sp>
      <p:sp>
        <p:nvSpPr>
          <p:cNvPr id="779" name="Google Shape;779;p65"/>
          <p:cNvSpPr txBox="1"/>
          <p:nvPr/>
        </p:nvSpPr>
        <p:spPr>
          <a:xfrm>
            <a:off x="3665750" y="4792175"/>
            <a:ext cx="3307200" cy="615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bn">
                <a:latin typeface="Roboto"/>
                <a:ea typeface="Roboto"/>
                <a:cs typeface="Roboto"/>
                <a:sym typeface="Roboto"/>
              </a:rPr>
              <a:t>[Include an optional illustration, graphic, or photo]</a:t>
            </a:r>
            <a:endParaRPr>
              <a:latin typeface="Roboto"/>
              <a:ea typeface="Roboto"/>
              <a:cs typeface="Roboto"/>
              <a:sym typeface="Roboto"/>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83"/>
        <p:cNvGrpSpPr/>
        <p:nvPr/>
      </p:nvGrpSpPr>
      <p:grpSpPr>
        <a:xfrm>
          <a:off x="0" y="0"/>
          <a:ext cx="0" cy="0"/>
          <a:chOff x="0" y="0"/>
          <a:chExt cx="0" cy="0"/>
        </a:xfrm>
      </p:grpSpPr>
      <p:sp>
        <p:nvSpPr>
          <p:cNvPr id="784" name="Google Shape;784;p66"/>
          <p:cNvSpPr/>
          <p:nvPr/>
        </p:nvSpPr>
        <p:spPr>
          <a:xfrm rot="5400000">
            <a:off x="2405600" y="-471025"/>
            <a:ext cx="5827500" cy="9649200"/>
          </a:xfrm>
          <a:prstGeom prst="roundRect">
            <a:avLst>
              <a:gd name="adj" fmla="val 16667"/>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85" name="Google Shape;785;p66"/>
          <p:cNvPicPr preferRelativeResize="0"/>
          <p:nvPr/>
        </p:nvPicPr>
        <p:blipFill>
          <a:blip r:embed="rId3">
            <a:alphaModFix/>
          </a:blip>
          <a:stretch>
            <a:fillRect/>
          </a:stretch>
        </p:blipFill>
        <p:spPr>
          <a:xfrm>
            <a:off x="244895" y="450370"/>
            <a:ext cx="565500" cy="565500"/>
          </a:xfrm>
          <a:prstGeom prst="rect">
            <a:avLst/>
          </a:prstGeom>
          <a:noFill/>
          <a:ln>
            <a:noFill/>
          </a:ln>
        </p:spPr>
      </p:pic>
      <p:pic>
        <p:nvPicPr>
          <p:cNvPr id="786" name="Google Shape;786;p66"/>
          <p:cNvPicPr preferRelativeResize="0"/>
          <p:nvPr/>
        </p:nvPicPr>
        <p:blipFill>
          <a:blip r:embed="rId4">
            <a:alphaModFix/>
          </a:blip>
          <a:stretch>
            <a:fillRect/>
          </a:stretch>
        </p:blipFill>
        <p:spPr>
          <a:xfrm>
            <a:off x="494651" y="214634"/>
            <a:ext cx="454749" cy="454749"/>
          </a:xfrm>
          <a:prstGeom prst="rect">
            <a:avLst/>
          </a:prstGeom>
          <a:noFill/>
          <a:ln>
            <a:noFill/>
          </a:ln>
        </p:spPr>
      </p:pic>
      <p:sp>
        <p:nvSpPr>
          <p:cNvPr id="787" name="Google Shape;787;p66"/>
          <p:cNvSpPr/>
          <p:nvPr/>
        </p:nvSpPr>
        <p:spPr>
          <a:xfrm>
            <a:off x="3004250" y="3628925"/>
            <a:ext cx="4630200" cy="2942100"/>
          </a:xfrm>
          <a:prstGeom prst="rect">
            <a:avLst/>
          </a:prstGeom>
          <a:noFill/>
          <a:ln w="9525" cap="flat" cmpd="sng">
            <a:solidFill>
              <a:srgbClr val="22222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66"/>
          <p:cNvSpPr txBox="1"/>
          <p:nvPr/>
        </p:nvSpPr>
        <p:spPr>
          <a:xfrm>
            <a:off x="7597198" y="267525"/>
            <a:ext cx="2712000" cy="5655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bn" sz="1600" b="1">
                <a:solidFill>
                  <a:schemeClr val="dk1"/>
                </a:solidFill>
                <a:latin typeface="Roboto"/>
                <a:ea typeface="Roboto"/>
                <a:cs typeface="Roboto"/>
                <a:sym typeface="Roboto"/>
              </a:rPr>
              <a:t>HCD for WASH</a:t>
            </a:r>
            <a:endParaRPr sz="1600">
              <a:solidFill>
                <a:schemeClr val="dk1"/>
              </a:solidFill>
              <a:latin typeface="Roboto"/>
              <a:ea typeface="Roboto"/>
              <a:cs typeface="Roboto"/>
              <a:sym typeface="Roboto"/>
            </a:endParaRPr>
          </a:p>
        </p:txBody>
      </p:sp>
      <p:sp>
        <p:nvSpPr>
          <p:cNvPr id="789" name="Google Shape;789;p66"/>
          <p:cNvSpPr txBox="1"/>
          <p:nvPr/>
        </p:nvSpPr>
        <p:spPr>
          <a:xfrm>
            <a:off x="753150" y="554625"/>
            <a:ext cx="5223300" cy="523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bn" sz="2200" b="1">
                <a:solidFill>
                  <a:schemeClr val="dk1"/>
                </a:solidFill>
                <a:latin typeface="Roboto"/>
                <a:ea typeface="Roboto"/>
                <a:cs typeface="Roboto"/>
                <a:sym typeface="Roboto"/>
              </a:rPr>
              <a:t>PITCH DECK - TEMPLATE</a:t>
            </a:r>
            <a:endParaRPr sz="2200" b="1">
              <a:solidFill>
                <a:schemeClr val="dk1"/>
              </a:solidFill>
              <a:latin typeface="Roboto"/>
              <a:ea typeface="Roboto"/>
              <a:cs typeface="Roboto"/>
              <a:sym typeface="Roboto"/>
            </a:endParaRPr>
          </a:p>
        </p:txBody>
      </p:sp>
      <p:sp>
        <p:nvSpPr>
          <p:cNvPr id="790" name="Google Shape;790;p66"/>
          <p:cNvSpPr txBox="1"/>
          <p:nvPr/>
        </p:nvSpPr>
        <p:spPr>
          <a:xfrm>
            <a:off x="494657" y="1533969"/>
            <a:ext cx="30714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bn" b="1">
                <a:latin typeface="Roboto"/>
                <a:ea typeface="Roboto"/>
                <a:cs typeface="Roboto"/>
                <a:sym typeface="Roboto"/>
              </a:rPr>
              <a:t>Slide #2: Your Solution</a:t>
            </a:r>
            <a:endParaRPr b="1">
              <a:latin typeface="Roboto"/>
              <a:ea typeface="Roboto"/>
              <a:cs typeface="Roboto"/>
              <a:sym typeface="Roboto"/>
            </a:endParaRPr>
          </a:p>
        </p:txBody>
      </p:sp>
      <p:sp>
        <p:nvSpPr>
          <p:cNvPr id="791" name="Google Shape;791;p66"/>
          <p:cNvSpPr txBox="1"/>
          <p:nvPr/>
        </p:nvSpPr>
        <p:spPr>
          <a:xfrm>
            <a:off x="1963998" y="2117686"/>
            <a:ext cx="6710700" cy="1046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bn" sz="2800" b="1">
                <a:latin typeface="Roboto"/>
                <a:ea typeface="Roboto"/>
                <a:cs typeface="Roboto"/>
                <a:sym typeface="Roboto"/>
              </a:rPr>
              <a:t>[State your solution or idea for addressing the problem in one sentence]</a:t>
            </a:r>
            <a:endParaRPr sz="2800" b="1">
              <a:latin typeface="Roboto"/>
              <a:ea typeface="Roboto"/>
              <a:cs typeface="Roboto"/>
              <a:sym typeface="Roboto"/>
            </a:endParaRPr>
          </a:p>
        </p:txBody>
      </p:sp>
      <p:sp>
        <p:nvSpPr>
          <p:cNvPr id="792" name="Google Shape;792;p66"/>
          <p:cNvSpPr txBox="1"/>
          <p:nvPr/>
        </p:nvSpPr>
        <p:spPr>
          <a:xfrm>
            <a:off x="3665750" y="4792175"/>
            <a:ext cx="3307200" cy="615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bn">
                <a:latin typeface="Roboto"/>
                <a:ea typeface="Roboto"/>
                <a:cs typeface="Roboto"/>
                <a:sym typeface="Roboto"/>
              </a:rPr>
              <a:t>[Include an optional illustration, graphic, or photo]</a:t>
            </a:r>
            <a:endParaRPr>
              <a:latin typeface="Roboto"/>
              <a:ea typeface="Roboto"/>
              <a:cs typeface="Roboto"/>
              <a:sym typeface="Roboto"/>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96"/>
        <p:cNvGrpSpPr/>
        <p:nvPr/>
      </p:nvGrpSpPr>
      <p:grpSpPr>
        <a:xfrm>
          <a:off x="0" y="0"/>
          <a:ext cx="0" cy="0"/>
          <a:chOff x="0" y="0"/>
          <a:chExt cx="0" cy="0"/>
        </a:xfrm>
      </p:grpSpPr>
      <p:sp>
        <p:nvSpPr>
          <p:cNvPr id="797" name="Google Shape;797;p67"/>
          <p:cNvSpPr/>
          <p:nvPr/>
        </p:nvSpPr>
        <p:spPr>
          <a:xfrm rot="5400000">
            <a:off x="2405600" y="-471025"/>
            <a:ext cx="5827500" cy="9649200"/>
          </a:xfrm>
          <a:prstGeom prst="roundRect">
            <a:avLst>
              <a:gd name="adj" fmla="val 16667"/>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98" name="Google Shape;798;p67"/>
          <p:cNvPicPr preferRelativeResize="0"/>
          <p:nvPr/>
        </p:nvPicPr>
        <p:blipFill>
          <a:blip r:embed="rId3">
            <a:alphaModFix/>
          </a:blip>
          <a:stretch>
            <a:fillRect/>
          </a:stretch>
        </p:blipFill>
        <p:spPr>
          <a:xfrm>
            <a:off x="244895" y="450370"/>
            <a:ext cx="565500" cy="565500"/>
          </a:xfrm>
          <a:prstGeom prst="rect">
            <a:avLst/>
          </a:prstGeom>
          <a:noFill/>
          <a:ln>
            <a:noFill/>
          </a:ln>
        </p:spPr>
      </p:pic>
      <p:pic>
        <p:nvPicPr>
          <p:cNvPr id="799" name="Google Shape;799;p67"/>
          <p:cNvPicPr preferRelativeResize="0"/>
          <p:nvPr/>
        </p:nvPicPr>
        <p:blipFill>
          <a:blip r:embed="rId4">
            <a:alphaModFix/>
          </a:blip>
          <a:stretch>
            <a:fillRect/>
          </a:stretch>
        </p:blipFill>
        <p:spPr>
          <a:xfrm>
            <a:off x="494651" y="214634"/>
            <a:ext cx="454749" cy="454749"/>
          </a:xfrm>
          <a:prstGeom prst="rect">
            <a:avLst/>
          </a:prstGeom>
          <a:noFill/>
          <a:ln>
            <a:noFill/>
          </a:ln>
        </p:spPr>
      </p:pic>
      <p:sp>
        <p:nvSpPr>
          <p:cNvPr id="800" name="Google Shape;800;p67"/>
          <p:cNvSpPr/>
          <p:nvPr/>
        </p:nvSpPr>
        <p:spPr>
          <a:xfrm>
            <a:off x="1110875" y="2616025"/>
            <a:ext cx="3543000" cy="1700700"/>
          </a:xfrm>
          <a:prstGeom prst="rect">
            <a:avLst/>
          </a:prstGeom>
          <a:noFill/>
          <a:ln w="9525" cap="flat" cmpd="sng">
            <a:solidFill>
              <a:srgbClr val="22222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67"/>
          <p:cNvSpPr/>
          <p:nvPr/>
        </p:nvSpPr>
        <p:spPr>
          <a:xfrm>
            <a:off x="5976450" y="2616025"/>
            <a:ext cx="3543000" cy="1700700"/>
          </a:xfrm>
          <a:prstGeom prst="rect">
            <a:avLst/>
          </a:prstGeom>
          <a:noFill/>
          <a:ln w="9525" cap="flat" cmpd="sng">
            <a:solidFill>
              <a:srgbClr val="22222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67"/>
          <p:cNvSpPr/>
          <p:nvPr/>
        </p:nvSpPr>
        <p:spPr>
          <a:xfrm>
            <a:off x="1115063" y="5131825"/>
            <a:ext cx="3543000" cy="1700700"/>
          </a:xfrm>
          <a:prstGeom prst="rect">
            <a:avLst/>
          </a:prstGeom>
          <a:noFill/>
          <a:ln w="9525" cap="flat" cmpd="sng">
            <a:solidFill>
              <a:srgbClr val="22222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67"/>
          <p:cNvSpPr/>
          <p:nvPr/>
        </p:nvSpPr>
        <p:spPr>
          <a:xfrm>
            <a:off x="5980638" y="5131825"/>
            <a:ext cx="3543000" cy="1700700"/>
          </a:xfrm>
          <a:prstGeom prst="rect">
            <a:avLst/>
          </a:prstGeom>
          <a:noFill/>
          <a:ln w="9525" cap="flat" cmpd="sng">
            <a:solidFill>
              <a:srgbClr val="22222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67"/>
          <p:cNvSpPr txBox="1"/>
          <p:nvPr/>
        </p:nvSpPr>
        <p:spPr>
          <a:xfrm>
            <a:off x="7597198" y="267525"/>
            <a:ext cx="2712000" cy="5655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bn" sz="1600" b="1">
                <a:solidFill>
                  <a:schemeClr val="dk1"/>
                </a:solidFill>
                <a:latin typeface="Roboto"/>
                <a:ea typeface="Roboto"/>
                <a:cs typeface="Roboto"/>
                <a:sym typeface="Roboto"/>
              </a:rPr>
              <a:t>HCD for WASH</a:t>
            </a:r>
            <a:endParaRPr sz="1600">
              <a:solidFill>
                <a:schemeClr val="dk1"/>
              </a:solidFill>
              <a:latin typeface="Roboto"/>
              <a:ea typeface="Roboto"/>
              <a:cs typeface="Roboto"/>
              <a:sym typeface="Roboto"/>
            </a:endParaRPr>
          </a:p>
        </p:txBody>
      </p:sp>
      <p:sp>
        <p:nvSpPr>
          <p:cNvPr id="805" name="Google Shape;805;p67"/>
          <p:cNvSpPr txBox="1"/>
          <p:nvPr/>
        </p:nvSpPr>
        <p:spPr>
          <a:xfrm>
            <a:off x="753150" y="554625"/>
            <a:ext cx="5223300" cy="523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bn" sz="2200" b="1">
                <a:solidFill>
                  <a:schemeClr val="dk1"/>
                </a:solidFill>
                <a:latin typeface="Roboto"/>
                <a:ea typeface="Roboto"/>
                <a:cs typeface="Roboto"/>
                <a:sym typeface="Roboto"/>
              </a:rPr>
              <a:t>PITCH DECK</a:t>
            </a:r>
            <a:endParaRPr sz="2200" b="1">
              <a:solidFill>
                <a:schemeClr val="dk1"/>
              </a:solidFill>
              <a:latin typeface="Roboto"/>
              <a:ea typeface="Roboto"/>
              <a:cs typeface="Roboto"/>
              <a:sym typeface="Roboto"/>
            </a:endParaRPr>
          </a:p>
        </p:txBody>
      </p:sp>
      <p:sp>
        <p:nvSpPr>
          <p:cNvPr id="806" name="Google Shape;806;p67"/>
          <p:cNvSpPr txBox="1"/>
          <p:nvPr/>
        </p:nvSpPr>
        <p:spPr>
          <a:xfrm>
            <a:off x="810407" y="1545344"/>
            <a:ext cx="30714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bn" b="1">
                <a:latin typeface="Roboto"/>
                <a:ea typeface="Roboto"/>
                <a:cs typeface="Roboto"/>
                <a:sym typeface="Roboto"/>
              </a:rPr>
              <a:t>Slide #3: Features/how it works</a:t>
            </a:r>
            <a:endParaRPr b="1">
              <a:latin typeface="Roboto"/>
              <a:ea typeface="Roboto"/>
              <a:cs typeface="Roboto"/>
              <a:sym typeface="Roboto"/>
            </a:endParaRPr>
          </a:p>
        </p:txBody>
      </p:sp>
      <p:sp>
        <p:nvSpPr>
          <p:cNvPr id="807" name="Google Shape;807;p67"/>
          <p:cNvSpPr txBox="1"/>
          <p:nvPr/>
        </p:nvSpPr>
        <p:spPr>
          <a:xfrm>
            <a:off x="1338587" y="2061925"/>
            <a:ext cx="3087600" cy="554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bn" sz="2400">
                <a:latin typeface="Roboto"/>
                <a:ea typeface="Roboto"/>
                <a:cs typeface="Roboto"/>
                <a:sym typeface="Roboto"/>
              </a:rPr>
              <a:t>[Explain feature 1]</a:t>
            </a:r>
            <a:endParaRPr sz="2400">
              <a:latin typeface="Roboto"/>
              <a:ea typeface="Roboto"/>
              <a:cs typeface="Roboto"/>
              <a:sym typeface="Roboto"/>
            </a:endParaRPr>
          </a:p>
        </p:txBody>
      </p:sp>
      <p:sp>
        <p:nvSpPr>
          <p:cNvPr id="808" name="Google Shape;808;p67"/>
          <p:cNvSpPr txBox="1"/>
          <p:nvPr/>
        </p:nvSpPr>
        <p:spPr>
          <a:xfrm>
            <a:off x="1617017" y="3157714"/>
            <a:ext cx="2530200" cy="615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bn">
                <a:latin typeface="Roboto"/>
                <a:ea typeface="Roboto"/>
                <a:cs typeface="Roboto"/>
                <a:sym typeface="Roboto"/>
              </a:rPr>
              <a:t>[Include an optional illustration, graphic, or photo]</a:t>
            </a:r>
            <a:endParaRPr>
              <a:latin typeface="Roboto"/>
              <a:ea typeface="Roboto"/>
              <a:cs typeface="Roboto"/>
              <a:sym typeface="Roboto"/>
            </a:endParaRPr>
          </a:p>
        </p:txBody>
      </p:sp>
      <p:sp>
        <p:nvSpPr>
          <p:cNvPr id="809" name="Google Shape;809;p67"/>
          <p:cNvSpPr txBox="1"/>
          <p:nvPr/>
        </p:nvSpPr>
        <p:spPr>
          <a:xfrm>
            <a:off x="6204162" y="2061925"/>
            <a:ext cx="3087600" cy="554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bn" sz="2400">
                <a:latin typeface="Roboto"/>
                <a:ea typeface="Roboto"/>
                <a:cs typeface="Roboto"/>
                <a:sym typeface="Roboto"/>
              </a:rPr>
              <a:t>[Explain feature 2]</a:t>
            </a:r>
            <a:endParaRPr sz="2400">
              <a:latin typeface="Roboto"/>
              <a:ea typeface="Roboto"/>
              <a:cs typeface="Roboto"/>
              <a:sym typeface="Roboto"/>
            </a:endParaRPr>
          </a:p>
        </p:txBody>
      </p:sp>
      <p:sp>
        <p:nvSpPr>
          <p:cNvPr id="810" name="Google Shape;810;p67"/>
          <p:cNvSpPr txBox="1"/>
          <p:nvPr/>
        </p:nvSpPr>
        <p:spPr>
          <a:xfrm>
            <a:off x="6482592" y="3157714"/>
            <a:ext cx="2530200" cy="615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bn">
                <a:latin typeface="Roboto"/>
                <a:ea typeface="Roboto"/>
                <a:cs typeface="Roboto"/>
                <a:sym typeface="Roboto"/>
              </a:rPr>
              <a:t>[Include an optional illustration, graphic, or photo]</a:t>
            </a:r>
            <a:endParaRPr>
              <a:latin typeface="Roboto"/>
              <a:ea typeface="Roboto"/>
              <a:cs typeface="Roboto"/>
              <a:sym typeface="Roboto"/>
            </a:endParaRPr>
          </a:p>
        </p:txBody>
      </p:sp>
      <p:sp>
        <p:nvSpPr>
          <p:cNvPr id="811" name="Google Shape;811;p67"/>
          <p:cNvSpPr txBox="1"/>
          <p:nvPr/>
        </p:nvSpPr>
        <p:spPr>
          <a:xfrm>
            <a:off x="1342774" y="4577725"/>
            <a:ext cx="3087600" cy="554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bn" sz="2400">
                <a:latin typeface="Roboto"/>
                <a:ea typeface="Roboto"/>
                <a:cs typeface="Roboto"/>
                <a:sym typeface="Roboto"/>
              </a:rPr>
              <a:t>[Explain feature 3]</a:t>
            </a:r>
            <a:endParaRPr sz="2400">
              <a:latin typeface="Roboto"/>
              <a:ea typeface="Roboto"/>
              <a:cs typeface="Roboto"/>
              <a:sym typeface="Roboto"/>
            </a:endParaRPr>
          </a:p>
        </p:txBody>
      </p:sp>
      <p:sp>
        <p:nvSpPr>
          <p:cNvPr id="812" name="Google Shape;812;p67"/>
          <p:cNvSpPr txBox="1"/>
          <p:nvPr/>
        </p:nvSpPr>
        <p:spPr>
          <a:xfrm>
            <a:off x="1621205" y="5673514"/>
            <a:ext cx="2530200" cy="615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bn">
                <a:latin typeface="Roboto"/>
                <a:ea typeface="Roboto"/>
                <a:cs typeface="Roboto"/>
                <a:sym typeface="Roboto"/>
              </a:rPr>
              <a:t>[Include an optional illustration, graphic, or photo]</a:t>
            </a:r>
            <a:endParaRPr>
              <a:latin typeface="Roboto"/>
              <a:ea typeface="Roboto"/>
              <a:cs typeface="Roboto"/>
              <a:sym typeface="Roboto"/>
            </a:endParaRPr>
          </a:p>
        </p:txBody>
      </p:sp>
      <p:sp>
        <p:nvSpPr>
          <p:cNvPr id="813" name="Google Shape;813;p67"/>
          <p:cNvSpPr txBox="1"/>
          <p:nvPr/>
        </p:nvSpPr>
        <p:spPr>
          <a:xfrm>
            <a:off x="6208349" y="4577725"/>
            <a:ext cx="3087600" cy="554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bn" sz="2400">
                <a:latin typeface="Roboto"/>
                <a:ea typeface="Roboto"/>
                <a:cs typeface="Roboto"/>
                <a:sym typeface="Roboto"/>
              </a:rPr>
              <a:t>[Explain feature 4]</a:t>
            </a:r>
            <a:endParaRPr sz="2400">
              <a:latin typeface="Roboto"/>
              <a:ea typeface="Roboto"/>
              <a:cs typeface="Roboto"/>
              <a:sym typeface="Roboto"/>
            </a:endParaRPr>
          </a:p>
        </p:txBody>
      </p:sp>
      <p:sp>
        <p:nvSpPr>
          <p:cNvPr id="814" name="Google Shape;814;p67"/>
          <p:cNvSpPr txBox="1"/>
          <p:nvPr/>
        </p:nvSpPr>
        <p:spPr>
          <a:xfrm>
            <a:off x="6486780" y="5673514"/>
            <a:ext cx="2530200" cy="615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bn">
                <a:latin typeface="Roboto"/>
                <a:ea typeface="Roboto"/>
                <a:cs typeface="Roboto"/>
                <a:sym typeface="Roboto"/>
              </a:rPr>
              <a:t>[Include an optional illustration, graphic, or photo]</a:t>
            </a:r>
            <a:endParaRPr>
              <a:latin typeface="Roboto"/>
              <a:ea typeface="Roboto"/>
              <a:cs typeface="Roboto"/>
              <a:sym typeface="Roboto"/>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18"/>
        <p:cNvGrpSpPr/>
        <p:nvPr/>
      </p:nvGrpSpPr>
      <p:grpSpPr>
        <a:xfrm>
          <a:off x="0" y="0"/>
          <a:ext cx="0" cy="0"/>
          <a:chOff x="0" y="0"/>
          <a:chExt cx="0" cy="0"/>
        </a:xfrm>
      </p:grpSpPr>
      <p:sp>
        <p:nvSpPr>
          <p:cNvPr id="819" name="Google Shape;819;p68"/>
          <p:cNvSpPr/>
          <p:nvPr/>
        </p:nvSpPr>
        <p:spPr>
          <a:xfrm rot="5400000">
            <a:off x="2405600" y="-471025"/>
            <a:ext cx="5827500" cy="9649200"/>
          </a:xfrm>
          <a:prstGeom prst="roundRect">
            <a:avLst>
              <a:gd name="adj" fmla="val 16667"/>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820" name="Google Shape;820;p68"/>
          <p:cNvPicPr preferRelativeResize="0"/>
          <p:nvPr/>
        </p:nvPicPr>
        <p:blipFill>
          <a:blip r:embed="rId3">
            <a:alphaModFix/>
          </a:blip>
          <a:stretch>
            <a:fillRect/>
          </a:stretch>
        </p:blipFill>
        <p:spPr>
          <a:xfrm>
            <a:off x="244895" y="450370"/>
            <a:ext cx="565500" cy="565500"/>
          </a:xfrm>
          <a:prstGeom prst="rect">
            <a:avLst/>
          </a:prstGeom>
          <a:noFill/>
          <a:ln>
            <a:noFill/>
          </a:ln>
        </p:spPr>
      </p:pic>
      <p:pic>
        <p:nvPicPr>
          <p:cNvPr id="821" name="Google Shape;821;p68"/>
          <p:cNvPicPr preferRelativeResize="0"/>
          <p:nvPr/>
        </p:nvPicPr>
        <p:blipFill>
          <a:blip r:embed="rId4">
            <a:alphaModFix/>
          </a:blip>
          <a:stretch>
            <a:fillRect/>
          </a:stretch>
        </p:blipFill>
        <p:spPr>
          <a:xfrm>
            <a:off x="494651" y="214634"/>
            <a:ext cx="454749" cy="454749"/>
          </a:xfrm>
          <a:prstGeom prst="rect">
            <a:avLst/>
          </a:prstGeom>
          <a:noFill/>
          <a:ln>
            <a:noFill/>
          </a:ln>
        </p:spPr>
      </p:pic>
      <p:sp>
        <p:nvSpPr>
          <p:cNvPr id="822" name="Google Shape;822;p68"/>
          <p:cNvSpPr/>
          <p:nvPr/>
        </p:nvSpPr>
        <p:spPr>
          <a:xfrm>
            <a:off x="806075" y="3530425"/>
            <a:ext cx="2882400" cy="3183600"/>
          </a:xfrm>
          <a:prstGeom prst="rect">
            <a:avLst/>
          </a:prstGeom>
          <a:noFill/>
          <a:ln w="9525" cap="flat" cmpd="sng">
            <a:solidFill>
              <a:srgbClr val="22222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68"/>
          <p:cNvSpPr/>
          <p:nvPr/>
        </p:nvSpPr>
        <p:spPr>
          <a:xfrm>
            <a:off x="3909075" y="3531975"/>
            <a:ext cx="2882400" cy="3183600"/>
          </a:xfrm>
          <a:prstGeom prst="rect">
            <a:avLst/>
          </a:prstGeom>
          <a:noFill/>
          <a:ln w="9525" cap="flat" cmpd="sng">
            <a:solidFill>
              <a:srgbClr val="22222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68"/>
          <p:cNvSpPr/>
          <p:nvPr/>
        </p:nvSpPr>
        <p:spPr>
          <a:xfrm>
            <a:off x="7012075" y="3531975"/>
            <a:ext cx="2882400" cy="3183600"/>
          </a:xfrm>
          <a:prstGeom prst="rect">
            <a:avLst/>
          </a:prstGeom>
          <a:noFill/>
          <a:ln w="9525" cap="flat" cmpd="sng">
            <a:solidFill>
              <a:srgbClr val="22222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68"/>
          <p:cNvSpPr txBox="1"/>
          <p:nvPr/>
        </p:nvSpPr>
        <p:spPr>
          <a:xfrm>
            <a:off x="7597198" y="267525"/>
            <a:ext cx="2712000" cy="5655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bn" sz="1600" b="1">
                <a:solidFill>
                  <a:schemeClr val="dk1"/>
                </a:solidFill>
                <a:latin typeface="Roboto"/>
                <a:ea typeface="Roboto"/>
                <a:cs typeface="Roboto"/>
                <a:sym typeface="Roboto"/>
              </a:rPr>
              <a:t>HCD for WASH</a:t>
            </a:r>
            <a:endParaRPr sz="1600">
              <a:solidFill>
                <a:schemeClr val="dk1"/>
              </a:solidFill>
              <a:latin typeface="Roboto"/>
              <a:ea typeface="Roboto"/>
              <a:cs typeface="Roboto"/>
              <a:sym typeface="Roboto"/>
            </a:endParaRPr>
          </a:p>
        </p:txBody>
      </p:sp>
      <p:sp>
        <p:nvSpPr>
          <p:cNvPr id="826" name="Google Shape;826;p68"/>
          <p:cNvSpPr txBox="1"/>
          <p:nvPr/>
        </p:nvSpPr>
        <p:spPr>
          <a:xfrm>
            <a:off x="753150" y="554625"/>
            <a:ext cx="5223300" cy="523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bn" sz="2200" b="1">
                <a:solidFill>
                  <a:schemeClr val="dk1"/>
                </a:solidFill>
                <a:latin typeface="Roboto"/>
                <a:ea typeface="Roboto"/>
                <a:cs typeface="Roboto"/>
                <a:sym typeface="Roboto"/>
              </a:rPr>
              <a:t>PITCH DECK - TEMPLATE</a:t>
            </a:r>
            <a:endParaRPr sz="2200" b="1">
              <a:solidFill>
                <a:schemeClr val="dk1"/>
              </a:solidFill>
              <a:latin typeface="Roboto"/>
              <a:ea typeface="Roboto"/>
              <a:cs typeface="Roboto"/>
              <a:sym typeface="Roboto"/>
            </a:endParaRPr>
          </a:p>
        </p:txBody>
      </p:sp>
      <p:sp>
        <p:nvSpPr>
          <p:cNvPr id="827" name="Google Shape;827;p68"/>
          <p:cNvSpPr txBox="1"/>
          <p:nvPr/>
        </p:nvSpPr>
        <p:spPr>
          <a:xfrm>
            <a:off x="949402" y="1442600"/>
            <a:ext cx="22434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bn" b="1">
                <a:latin typeface="Roboto"/>
                <a:ea typeface="Roboto"/>
                <a:cs typeface="Roboto"/>
                <a:sym typeface="Roboto"/>
              </a:rPr>
              <a:t>Slide #4: Benefits</a:t>
            </a:r>
            <a:endParaRPr b="1">
              <a:latin typeface="Roboto"/>
              <a:ea typeface="Roboto"/>
              <a:cs typeface="Roboto"/>
              <a:sym typeface="Roboto"/>
            </a:endParaRPr>
          </a:p>
        </p:txBody>
      </p:sp>
      <p:sp>
        <p:nvSpPr>
          <p:cNvPr id="828" name="Google Shape;828;p68"/>
          <p:cNvSpPr txBox="1"/>
          <p:nvPr/>
        </p:nvSpPr>
        <p:spPr>
          <a:xfrm>
            <a:off x="1004375" y="2086313"/>
            <a:ext cx="2485800" cy="1200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bn" sz="2200">
                <a:latin typeface="Roboto"/>
                <a:ea typeface="Roboto"/>
                <a:cs typeface="Roboto"/>
                <a:sym typeface="Roboto"/>
              </a:rPr>
              <a:t>[Benefit #1  to your intended audience]</a:t>
            </a:r>
            <a:endParaRPr sz="2200">
              <a:latin typeface="Roboto"/>
              <a:ea typeface="Roboto"/>
              <a:cs typeface="Roboto"/>
              <a:sym typeface="Roboto"/>
            </a:endParaRPr>
          </a:p>
        </p:txBody>
      </p:sp>
      <p:sp>
        <p:nvSpPr>
          <p:cNvPr id="829" name="Google Shape;829;p68"/>
          <p:cNvSpPr txBox="1"/>
          <p:nvPr/>
        </p:nvSpPr>
        <p:spPr>
          <a:xfrm>
            <a:off x="1218135" y="3986064"/>
            <a:ext cx="2058300" cy="831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bn">
                <a:latin typeface="Roboto"/>
                <a:ea typeface="Roboto"/>
                <a:cs typeface="Roboto"/>
                <a:sym typeface="Roboto"/>
              </a:rPr>
              <a:t>[Include an optional illustration, graphic, or photo]</a:t>
            </a:r>
            <a:endParaRPr>
              <a:latin typeface="Roboto"/>
              <a:ea typeface="Roboto"/>
              <a:cs typeface="Roboto"/>
              <a:sym typeface="Roboto"/>
            </a:endParaRPr>
          </a:p>
        </p:txBody>
      </p:sp>
      <p:sp>
        <p:nvSpPr>
          <p:cNvPr id="830" name="Google Shape;830;p68"/>
          <p:cNvSpPr txBox="1"/>
          <p:nvPr/>
        </p:nvSpPr>
        <p:spPr>
          <a:xfrm>
            <a:off x="4107375" y="2087863"/>
            <a:ext cx="2485800" cy="1200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bn" sz="2200">
                <a:latin typeface="Roboto"/>
                <a:ea typeface="Roboto"/>
                <a:cs typeface="Roboto"/>
                <a:sym typeface="Roboto"/>
              </a:rPr>
              <a:t>[Benefit #2 to your intended audience]</a:t>
            </a:r>
            <a:endParaRPr sz="2200">
              <a:latin typeface="Roboto"/>
              <a:ea typeface="Roboto"/>
              <a:cs typeface="Roboto"/>
              <a:sym typeface="Roboto"/>
            </a:endParaRPr>
          </a:p>
        </p:txBody>
      </p:sp>
      <p:sp>
        <p:nvSpPr>
          <p:cNvPr id="831" name="Google Shape;831;p68"/>
          <p:cNvSpPr txBox="1"/>
          <p:nvPr/>
        </p:nvSpPr>
        <p:spPr>
          <a:xfrm>
            <a:off x="4321135" y="3987614"/>
            <a:ext cx="2058300" cy="831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bn">
                <a:latin typeface="Roboto"/>
                <a:ea typeface="Roboto"/>
                <a:cs typeface="Roboto"/>
                <a:sym typeface="Roboto"/>
              </a:rPr>
              <a:t>[Include an optional illustration, graphic, or photo]</a:t>
            </a:r>
            <a:endParaRPr>
              <a:latin typeface="Roboto"/>
              <a:ea typeface="Roboto"/>
              <a:cs typeface="Roboto"/>
              <a:sym typeface="Roboto"/>
            </a:endParaRPr>
          </a:p>
        </p:txBody>
      </p:sp>
      <p:sp>
        <p:nvSpPr>
          <p:cNvPr id="832" name="Google Shape;832;p68"/>
          <p:cNvSpPr txBox="1"/>
          <p:nvPr/>
        </p:nvSpPr>
        <p:spPr>
          <a:xfrm>
            <a:off x="7210375" y="2087863"/>
            <a:ext cx="2485800" cy="1200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bn" sz="2200">
                <a:latin typeface="Roboto"/>
                <a:ea typeface="Roboto"/>
                <a:cs typeface="Roboto"/>
                <a:sym typeface="Roboto"/>
              </a:rPr>
              <a:t>[Benefit #3 to your intended audience]</a:t>
            </a:r>
            <a:endParaRPr sz="2200">
              <a:latin typeface="Roboto"/>
              <a:ea typeface="Roboto"/>
              <a:cs typeface="Roboto"/>
              <a:sym typeface="Roboto"/>
            </a:endParaRPr>
          </a:p>
        </p:txBody>
      </p:sp>
      <p:sp>
        <p:nvSpPr>
          <p:cNvPr id="833" name="Google Shape;833;p68"/>
          <p:cNvSpPr txBox="1"/>
          <p:nvPr/>
        </p:nvSpPr>
        <p:spPr>
          <a:xfrm>
            <a:off x="7424135" y="3987614"/>
            <a:ext cx="2058300" cy="831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bn">
                <a:latin typeface="Roboto"/>
                <a:ea typeface="Roboto"/>
                <a:cs typeface="Roboto"/>
                <a:sym typeface="Roboto"/>
              </a:rPr>
              <a:t>[Include an optional illustration, graphic, or photo]</a:t>
            </a:r>
            <a:endParaRPr>
              <a:latin typeface="Roboto"/>
              <a:ea typeface="Roboto"/>
              <a:cs typeface="Roboto"/>
              <a:sym typeface="Roboto"/>
            </a:endParaRPr>
          </a:p>
        </p:txBody>
      </p:sp>
    </p:spTree>
  </p:cSld>
  <p:clrMapOvr>
    <a:masterClrMapping/>
  </p:clrMapOvr>
</p:sld>
</file>

<file path=ppt/theme/theme1.xml><?xml version="1.0" encoding="utf-8"?>
<a:theme xmlns:a="http://schemas.openxmlformats.org/drawingml/2006/main" name="Office Theme">
  <a:themeElements>
    <a:clrScheme name="iDE 2016 New V2">
      <a:dk1>
        <a:srgbClr val="000000"/>
      </a:dk1>
      <a:lt1>
        <a:srgbClr val="FEFFFF"/>
      </a:lt1>
      <a:dk2>
        <a:srgbClr val="50505F"/>
      </a:dk2>
      <a:lt2>
        <a:srgbClr val="FBFAEB"/>
      </a:lt2>
      <a:accent1>
        <a:srgbClr val="EA4D39"/>
      </a:accent1>
      <a:accent2>
        <a:srgbClr val="5DB970"/>
      </a:accent2>
      <a:accent3>
        <a:srgbClr val="4BB3E6"/>
      </a:accent3>
      <a:accent4>
        <a:srgbClr val="255089"/>
      </a:accent4>
      <a:accent5>
        <a:srgbClr val="50505F"/>
      </a:accent5>
      <a:accent6>
        <a:srgbClr val="FBFAEB"/>
      </a:accent6>
      <a:hlink>
        <a:srgbClr val="50505F"/>
      </a:hlink>
      <a:folHlink>
        <a:srgbClr val="50505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iDE 2016 New V2">
      <a:dk1>
        <a:srgbClr val="000000"/>
      </a:dk1>
      <a:lt1>
        <a:srgbClr val="FEFFFF"/>
      </a:lt1>
      <a:dk2>
        <a:srgbClr val="50505F"/>
      </a:dk2>
      <a:lt2>
        <a:srgbClr val="FBFAEB"/>
      </a:lt2>
      <a:accent1>
        <a:srgbClr val="EA4D39"/>
      </a:accent1>
      <a:accent2>
        <a:srgbClr val="5DB970"/>
      </a:accent2>
      <a:accent3>
        <a:srgbClr val="4BB3E6"/>
      </a:accent3>
      <a:accent4>
        <a:srgbClr val="255089"/>
      </a:accent4>
      <a:accent5>
        <a:srgbClr val="50505F"/>
      </a:accent5>
      <a:accent6>
        <a:srgbClr val="FBFAEB"/>
      </a:accent6>
      <a:hlink>
        <a:srgbClr val="50505F"/>
      </a:hlink>
      <a:folHlink>
        <a:srgbClr val="50505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66</TotalTime>
  <Words>593</Words>
  <Application>Microsoft Office PowerPoint</Application>
  <PresentationFormat>Custom</PresentationFormat>
  <Paragraphs>54</Paragraphs>
  <Slides>5</Slides>
  <Notes>5</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5</vt:i4>
      </vt:variant>
    </vt:vector>
  </HeadingPairs>
  <TitlesOfParts>
    <vt:vector size="15" baseType="lpstr">
      <vt:lpstr>Alfa Slab One</vt:lpstr>
      <vt:lpstr>Roboto Slab</vt:lpstr>
      <vt:lpstr>Arial</vt:lpstr>
      <vt:lpstr>Roboto Condensed</vt:lpstr>
      <vt:lpstr>Roboto</vt:lpstr>
      <vt:lpstr>Calibri</vt:lpstr>
      <vt:lpstr>Libre Baskerville</vt:lpstr>
      <vt:lpstr>Inter</vt:lpstr>
      <vt:lpstr>Office Theme</vt:lpstr>
      <vt:lpstr>Office Theme</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Max Churchfield</dc:creator>
  <cp:lastModifiedBy>Max Churchfield</cp:lastModifiedBy>
  <cp:revision>8</cp:revision>
  <dcterms:modified xsi:type="dcterms:W3CDTF">2022-10-14T16:56:00Z</dcterms:modified>
</cp:coreProperties>
</file>