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 id="2147483665" r:id="rId2"/>
  </p:sldMasterIdLst>
  <p:notesMasterIdLst>
    <p:notesMasterId r:id="rId5"/>
  </p:notesMasterIdLst>
  <p:sldIdLst>
    <p:sldId id="342" r:id="rId3"/>
    <p:sldId id="343" r:id="rId4"/>
  </p:sldIdLst>
  <p:sldSz cx="10699750" cy="7559675"/>
  <p:notesSz cx="6858000" cy="9144000"/>
  <p:embeddedFontLst>
    <p:embeddedFont>
      <p:font typeface="Alfa Slab One" panose="020B0604020202020204" charset="0"/>
      <p:regular r:id="rId6"/>
    </p:embeddedFont>
    <p:embeddedFont>
      <p:font typeface="Calibri" panose="020F0502020204030204" pitchFamily="34" charset="0"/>
      <p:regular r:id="rId7"/>
      <p:bold r:id="rId8"/>
      <p:italic r:id="rId9"/>
      <p:boldItalic r:id="rId10"/>
    </p:embeddedFont>
    <p:embeddedFont>
      <p:font typeface="Libre Baskerville" panose="020B0604020202020204" charset="0"/>
      <p:regular r:id="rId11"/>
      <p:bold r:id="rId12"/>
      <p:italic r:id="rId13"/>
    </p:embeddedFont>
    <p:embeddedFont>
      <p:font typeface="Roboto" panose="020B0604020202020204" charset="0"/>
      <p:regular r:id="rId14"/>
      <p:bold r:id="rId15"/>
      <p:italic r:id="rId16"/>
      <p:boldItalic r:id="rId17"/>
    </p:embeddedFont>
    <p:embeddedFont>
      <p:font typeface="Roboto Condensed" panose="020B0604020202020204" charset="0"/>
      <p:regular r:id="rId18"/>
      <p:bold r:id="rId19"/>
      <p:italic r:id="rId20"/>
      <p:boldItalic r:id="rId21"/>
    </p:embeddedFont>
    <p:embeddedFont>
      <p:font typeface="Inter" panose="020B0604020202020204" charset="0"/>
      <p:regular r:id="rId22"/>
      <p:bold r:id="rId23"/>
    </p:embeddedFont>
    <p:embeddedFont>
      <p:font typeface="Roboto Slab" panose="020B0604020202020204"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ole Weber"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6" d="100"/>
          <a:sy n="56" d="100"/>
        </p:scale>
        <p:origin x="123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font" Target="fonts/font20.fntdata"/><Relationship Id="rId2" Type="http://schemas.openxmlformats.org/officeDocument/2006/relationships/slideMaster" Target="slideMasters/slideMaster2.xml"/><Relationship Id="rId16" Type="http://schemas.openxmlformats.org/officeDocument/2006/relationships/font" Target="fonts/font11.fntdata"/><Relationship Id="rId20" Type="http://schemas.openxmlformats.org/officeDocument/2006/relationships/font" Target="fonts/font1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font" Target="fonts/font19.fntdata"/><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font" Target="fonts/font18.fntdata"/><Relationship Id="rId28" Type="http://schemas.openxmlformats.org/officeDocument/2006/relationships/viewProps" Target="view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2.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font" Target="fonts/font17.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02904" y="685800"/>
            <a:ext cx="48528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13f6d408587_0_473:notes"/>
          <p:cNvSpPr>
            <a:spLocks noGrp="1" noRot="1" noChangeAspect="1"/>
          </p:cNvSpPr>
          <p:nvPr>
            <p:ph type="sldImg" idx="2"/>
          </p:nvPr>
        </p:nvSpPr>
        <p:spPr>
          <a:xfrm>
            <a:off x="1003300" y="685800"/>
            <a:ext cx="48529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0" name="Google Shape;670;g13f6d408587_0_4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1037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13f6d408587_0_491:notes"/>
          <p:cNvSpPr>
            <a:spLocks noGrp="1" noRot="1" noChangeAspect="1"/>
          </p:cNvSpPr>
          <p:nvPr>
            <p:ph type="sldImg" idx="2"/>
          </p:nvPr>
        </p:nvSpPr>
        <p:spPr>
          <a:xfrm>
            <a:off x="1003300" y="685800"/>
            <a:ext cx="48529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8" name="Google Shape;688;g13f6d408587_0_4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7645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337400" y="1237251"/>
            <a:ext cx="8024400" cy="2632200"/>
          </a:xfrm>
          <a:prstGeom prst="rect">
            <a:avLst/>
          </a:prstGeom>
          <a:noFill/>
          <a:ln>
            <a:noFill/>
          </a:ln>
        </p:spPr>
        <p:txBody>
          <a:bodyPr spcFirstLastPara="1" wrap="square" lIns="151725" tIns="151725" rIns="151725" bIns="151725" anchor="b" anchorCtr="0">
            <a:noAutofit/>
          </a:bodyPr>
          <a:lstStyle>
            <a:lvl1pPr marL="0" marR="0" lvl="0" indent="0" algn="ctr" rtl="0">
              <a:lnSpc>
                <a:spcPct val="90000"/>
              </a:lnSpc>
              <a:spcBef>
                <a:spcPts val="0"/>
              </a:spcBef>
              <a:spcAft>
                <a:spcPts val="0"/>
              </a:spcAft>
              <a:buClr>
                <a:schemeClr val="accent5"/>
              </a:buClr>
              <a:buSzPts val="2400"/>
              <a:buFont typeface="Roboto Slab"/>
              <a:buNone/>
              <a:defRPr sz="10000" b="1"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13" name="Google Shape;13;p2"/>
          <p:cNvSpPr txBox="1">
            <a:spLocks noGrp="1"/>
          </p:cNvSpPr>
          <p:nvPr>
            <p:ph type="subTitle" idx="1"/>
          </p:nvPr>
        </p:nvSpPr>
        <p:spPr>
          <a:xfrm>
            <a:off x="1337400" y="3970750"/>
            <a:ext cx="8024400" cy="1824900"/>
          </a:xfrm>
          <a:prstGeom prst="rect">
            <a:avLst/>
          </a:prstGeom>
          <a:noFill/>
          <a:ln>
            <a:noFill/>
          </a:ln>
        </p:spPr>
        <p:txBody>
          <a:bodyPr spcFirstLastPara="1" wrap="square" lIns="151725" tIns="151725" rIns="151725" bIns="151725" anchor="t" anchorCtr="0">
            <a:noAutofit/>
          </a:bodyPr>
          <a:lstStyle>
            <a:lvl1pPr marL="0" marR="0" lvl="0" indent="0" algn="ctr" rtl="0">
              <a:lnSpc>
                <a:spcPct val="90000"/>
              </a:lnSpc>
              <a:spcBef>
                <a:spcPts val="1700"/>
              </a:spcBef>
              <a:spcAft>
                <a:spcPts val="0"/>
              </a:spcAft>
              <a:buClr>
                <a:schemeClr val="dk1"/>
              </a:buClr>
              <a:buSzPts val="4700"/>
              <a:buFont typeface="Arial"/>
              <a:buNone/>
              <a:defRPr sz="4000" b="0" i="0" u="none" strike="noStrike" cap="none">
                <a:solidFill>
                  <a:schemeClr val="dk1"/>
                </a:solidFill>
                <a:latin typeface="Roboto"/>
                <a:ea typeface="Roboto"/>
                <a:cs typeface="Roboto"/>
                <a:sym typeface="Roboto"/>
              </a:defRPr>
            </a:lvl1pPr>
            <a:lvl2pPr marL="774700" marR="0" lvl="1" indent="0" algn="ctr" rtl="0">
              <a:lnSpc>
                <a:spcPct val="90000"/>
              </a:lnSpc>
              <a:spcBef>
                <a:spcPts val="900"/>
              </a:spcBef>
              <a:spcAft>
                <a:spcPts val="0"/>
              </a:spcAft>
              <a:buClr>
                <a:schemeClr val="dk1"/>
              </a:buClr>
              <a:buSzPts val="4000"/>
              <a:buFont typeface="Arial"/>
              <a:buNone/>
              <a:defRPr sz="3300" b="0" i="0" u="none" strike="noStrike" cap="none">
                <a:solidFill>
                  <a:schemeClr val="dk1"/>
                </a:solidFill>
                <a:latin typeface="Roboto"/>
                <a:ea typeface="Roboto"/>
                <a:cs typeface="Roboto"/>
                <a:sym typeface="Roboto"/>
              </a:defRPr>
            </a:lvl2pPr>
            <a:lvl3pPr marL="1511300" marR="0" lvl="2" indent="0" algn="ctr" rtl="0">
              <a:lnSpc>
                <a:spcPct val="90000"/>
              </a:lnSpc>
              <a:spcBef>
                <a:spcPts val="900"/>
              </a:spcBef>
              <a:spcAft>
                <a:spcPts val="0"/>
              </a:spcAft>
              <a:buClr>
                <a:schemeClr val="dk1"/>
              </a:buClr>
              <a:buSzPts val="3300"/>
              <a:buFont typeface="Arial"/>
              <a:buNone/>
              <a:defRPr sz="3100" b="0" i="0" u="none" strike="noStrike" cap="none">
                <a:solidFill>
                  <a:schemeClr val="dk1"/>
                </a:solidFill>
                <a:latin typeface="Roboto"/>
                <a:ea typeface="Roboto"/>
                <a:cs typeface="Roboto"/>
                <a:sym typeface="Roboto"/>
              </a:defRPr>
            </a:lvl3pPr>
            <a:lvl4pPr marL="2260600" marR="0" lvl="3"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Roboto"/>
                <a:ea typeface="Roboto"/>
                <a:cs typeface="Roboto"/>
                <a:sym typeface="Roboto"/>
              </a:defRPr>
            </a:lvl4pPr>
            <a:lvl5pPr marL="3035300" marR="0" lvl="4"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Roboto"/>
                <a:ea typeface="Roboto"/>
                <a:cs typeface="Roboto"/>
                <a:sym typeface="Roboto"/>
              </a:defRPr>
            </a:lvl5pPr>
            <a:lvl6pPr marL="3797300" marR="0" lvl="5"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6pPr>
            <a:lvl7pPr marL="4546600" marR="0" lvl="6"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7pPr>
            <a:lvl8pPr marL="5295900" marR="0" lvl="7"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8pPr>
            <a:lvl9pPr marL="6057900" marR="0" lvl="8"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dt" idx="10"/>
          </p:nvPr>
        </p:nvSpPr>
        <p:spPr>
          <a:xfrm>
            <a:off x="735570" y="7007000"/>
            <a:ext cx="2407200" cy="402600"/>
          </a:xfrm>
          <a:prstGeom prst="rect">
            <a:avLst/>
          </a:prstGeom>
          <a:noFill/>
          <a:ln>
            <a:noFill/>
          </a:ln>
        </p:spPr>
        <p:txBody>
          <a:bodyPr spcFirstLastPara="1" wrap="square" lIns="151725" tIns="151725" rIns="151725" bIns="151725" anchor="ctr" anchorCtr="0">
            <a:noAutofit/>
          </a:bodyPr>
          <a:lstStyle>
            <a:lvl1pPr marL="0" marR="0" lvl="0" indent="0" algn="l"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ftr" idx="11"/>
          </p:nvPr>
        </p:nvSpPr>
        <p:spPr>
          <a:xfrm>
            <a:off x="3544110" y="7007000"/>
            <a:ext cx="3611100" cy="402600"/>
          </a:xfrm>
          <a:prstGeom prst="rect">
            <a:avLst/>
          </a:prstGeom>
          <a:noFill/>
          <a:ln>
            <a:noFill/>
          </a:ln>
        </p:spPr>
        <p:txBody>
          <a:bodyPr spcFirstLastPara="1" wrap="square" lIns="151725" tIns="151725" rIns="151725" bIns="151725" anchor="ctr" anchorCtr="0">
            <a:noAutofit/>
          </a:bodyPr>
          <a:lstStyle>
            <a:lvl1pPr marL="0" marR="0" lvl="0" indent="0" algn="ctr"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sldNum" idx="12"/>
          </p:nvPr>
        </p:nvSpPr>
        <p:spPr>
          <a:xfrm>
            <a:off x="7556310" y="7007000"/>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2100" b="0" i="0" u="none" strike="noStrike" cap="none">
                <a:solidFill>
                  <a:srgbClr val="888888"/>
                </a:solidFill>
                <a:latin typeface="Calibri"/>
                <a:ea typeface="Calibri"/>
                <a:cs typeface="Calibri"/>
                <a:sym typeface="Calibri"/>
              </a:defRPr>
            </a:lvl1pPr>
            <a:lvl2pPr marL="0" marR="0" lvl="1" indent="0" algn="r" rtl="0">
              <a:spcBef>
                <a:spcPts val="0"/>
              </a:spcBef>
              <a:buNone/>
              <a:defRPr sz="2100" b="0" i="0" u="none" strike="noStrike" cap="none">
                <a:solidFill>
                  <a:srgbClr val="888888"/>
                </a:solidFill>
                <a:latin typeface="Calibri"/>
                <a:ea typeface="Calibri"/>
                <a:cs typeface="Calibri"/>
                <a:sym typeface="Calibri"/>
              </a:defRPr>
            </a:lvl2pPr>
            <a:lvl3pPr marL="0" marR="0" lvl="2" indent="0" algn="r" rtl="0">
              <a:spcBef>
                <a:spcPts val="0"/>
              </a:spcBef>
              <a:buNone/>
              <a:defRPr sz="2100" b="0" i="0" u="none" strike="noStrike" cap="none">
                <a:solidFill>
                  <a:srgbClr val="888888"/>
                </a:solidFill>
                <a:latin typeface="Calibri"/>
                <a:ea typeface="Calibri"/>
                <a:cs typeface="Calibri"/>
                <a:sym typeface="Calibri"/>
              </a:defRPr>
            </a:lvl3pPr>
            <a:lvl4pPr marL="0" marR="0" lvl="3" indent="0" algn="r" rtl="0">
              <a:spcBef>
                <a:spcPts val="0"/>
              </a:spcBef>
              <a:buNone/>
              <a:defRPr sz="2100" b="0" i="0" u="none" strike="noStrike" cap="none">
                <a:solidFill>
                  <a:srgbClr val="888888"/>
                </a:solidFill>
                <a:latin typeface="Calibri"/>
                <a:ea typeface="Calibri"/>
                <a:cs typeface="Calibri"/>
                <a:sym typeface="Calibri"/>
              </a:defRPr>
            </a:lvl4pPr>
            <a:lvl5pPr marL="0" marR="0" lvl="4" indent="0" algn="r" rtl="0">
              <a:spcBef>
                <a:spcPts val="0"/>
              </a:spcBef>
              <a:buNone/>
              <a:defRPr sz="2100" b="0" i="0" u="none" strike="noStrike" cap="none">
                <a:solidFill>
                  <a:srgbClr val="888888"/>
                </a:solidFill>
                <a:latin typeface="Calibri"/>
                <a:ea typeface="Calibri"/>
                <a:cs typeface="Calibri"/>
                <a:sym typeface="Calibri"/>
              </a:defRPr>
            </a:lvl5pPr>
            <a:lvl6pPr marL="0" marR="0" lvl="5" indent="0" algn="r" rtl="0">
              <a:spcBef>
                <a:spcPts val="0"/>
              </a:spcBef>
              <a:buNone/>
              <a:defRPr sz="2100" b="0" i="0" u="none" strike="noStrike" cap="none">
                <a:solidFill>
                  <a:srgbClr val="888888"/>
                </a:solidFill>
                <a:latin typeface="Calibri"/>
                <a:ea typeface="Calibri"/>
                <a:cs typeface="Calibri"/>
                <a:sym typeface="Calibri"/>
              </a:defRPr>
            </a:lvl6pPr>
            <a:lvl7pPr marL="0" marR="0" lvl="6" indent="0" algn="r" rtl="0">
              <a:spcBef>
                <a:spcPts val="0"/>
              </a:spcBef>
              <a:buNone/>
              <a:defRPr sz="2100" b="0" i="0" u="none" strike="noStrike" cap="none">
                <a:solidFill>
                  <a:srgbClr val="888888"/>
                </a:solidFill>
                <a:latin typeface="Calibri"/>
                <a:ea typeface="Calibri"/>
                <a:cs typeface="Calibri"/>
                <a:sym typeface="Calibri"/>
              </a:defRPr>
            </a:lvl7pPr>
            <a:lvl8pPr marL="0" marR="0" lvl="7" indent="0" algn="r" rtl="0">
              <a:spcBef>
                <a:spcPts val="0"/>
              </a:spcBef>
              <a:buNone/>
              <a:defRPr sz="2100" b="0" i="0" u="none" strike="noStrike" cap="none">
                <a:solidFill>
                  <a:srgbClr val="888888"/>
                </a:solidFill>
                <a:latin typeface="Calibri"/>
                <a:ea typeface="Calibri"/>
                <a:cs typeface="Calibri"/>
                <a:sym typeface="Calibri"/>
              </a:defRPr>
            </a:lvl8pPr>
            <a:lvl9pPr marL="0" marR="0" lvl="8" indent="0" algn="r" rtl="0">
              <a:spcBef>
                <a:spcPts val="0"/>
              </a:spcBef>
              <a:buNone/>
              <a:defRPr sz="2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1 2">
  <p:cSld name="OBJECT_1_2">
    <p:spTree>
      <p:nvGrpSpPr>
        <p:cNvPr id="1" name="Shape 56"/>
        <p:cNvGrpSpPr/>
        <p:nvPr/>
      </p:nvGrpSpPr>
      <p:grpSpPr>
        <a:xfrm>
          <a:off x="0" y="0"/>
          <a:ext cx="0" cy="0"/>
          <a:chOff x="0" y="0"/>
          <a:chExt cx="0" cy="0"/>
        </a:xfrm>
      </p:grpSpPr>
      <p:sp>
        <p:nvSpPr>
          <p:cNvPr id="57" name="Google Shape;57;p12"/>
          <p:cNvSpPr/>
          <p:nvPr/>
        </p:nvSpPr>
        <p:spPr>
          <a:xfrm>
            <a:off x="2411427" y="0"/>
            <a:ext cx="5876400" cy="7222800"/>
          </a:xfrm>
          <a:prstGeom prst="rect">
            <a:avLst/>
          </a:prstGeom>
          <a:solidFill>
            <a:srgbClr val="F3F3F3"/>
          </a:solidFill>
          <a:ln>
            <a:noFill/>
          </a:ln>
        </p:spPr>
        <p:txBody>
          <a:bodyPr spcFirstLastPara="1" wrap="square" lIns="170400" tIns="170400" rIns="170400" bIns="170400" anchor="ctr"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Arial"/>
              <a:ea typeface="Arial"/>
              <a:cs typeface="Arial"/>
              <a:sym typeface="Arial"/>
            </a:endParaRPr>
          </a:p>
        </p:txBody>
      </p:sp>
      <p:cxnSp>
        <p:nvCxnSpPr>
          <p:cNvPr id="58" name="Google Shape;58;p12"/>
          <p:cNvCxnSpPr/>
          <p:nvPr/>
        </p:nvCxnSpPr>
        <p:spPr>
          <a:xfrm rot="10800000" flipH="1">
            <a:off x="2411430" y="7222776"/>
            <a:ext cx="5876400" cy="3300"/>
          </a:xfrm>
          <a:prstGeom prst="straightConnector1">
            <a:avLst/>
          </a:prstGeom>
          <a:noFill/>
          <a:ln w="76200" cap="flat" cmpd="sng">
            <a:solidFill>
              <a:srgbClr val="50505F"/>
            </a:solidFill>
            <a:prstDash val="solid"/>
            <a:round/>
            <a:headEnd type="none" w="sm" len="sm"/>
            <a:tailEnd type="none" w="sm" len="sm"/>
          </a:ln>
        </p:spPr>
      </p:cxnSp>
      <p:pic>
        <p:nvPicPr>
          <p:cNvPr id="59" name="Google Shape;59;p12"/>
          <p:cNvPicPr preferRelativeResize="0"/>
          <p:nvPr/>
        </p:nvPicPr>
        <p:blipFill>
          <a:blip r:embed="rId2">
            <a:alphaModFix/>
          </a:blip>
          <a:stretch>
            <a:fillRect/>
          </a:stretch>
        </p:blipFill>
        <p:spPr>
          <a:xfrm>
            <a:off x="10046759" y="7128721"/>
            <a:ext cx="199798" cy="10574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1 1">
  <p:cSld name="OBJECT_1_1">
    <p:spTree>
      <p:nvGrpSpPr>
        <p:cNvPr id="1" name="Shape 60"/>
        <p:cNvGrpSpPr/>
        <p:nvPr/>
      </p:nvGrpSpPr>
      <p:grpSpPr>
        <a:xfrm>
          <a:off x="0" y="0"/>
          <a:ext cx="0" cy="0"/>
          <a:chOff x="0" y="0"/>
          <a:chExt cx="0" cy="0"/>
        </a:xfrm>
      </p:grpSpPr>
      <p:cxnSp>
        <p:nvCxnSpPr>
          <p:cNvPr id="61" name="Google Shape;61;p13"/>
          <p:cNvCxnSpPr/>
          <p:nvPr/>
        </p:nvCxnSpPr>
        <p:spPr>
          <a:xfrm>
            <a:off x="623299" y="7222687"/>
            <a:ext cx="10121400" cy="0"/>
          </a:xfrm>
          <a:prstGeom prst="straightConnector1">
            <a:avLst/>
          </a:prstGeom>
          <a:noFill/>
          <a:ln w="76200" cap="flat" cmpd="sng">
            <a:solidFill>
              <a:srgbClr val="50505F"/>
            </a:solidFill>
            <a:prstDash val="solid"/>
            <a:round/>
            <a:headEnd type="none" w="sm" len="sm"/>
            <a:tailEnd type="none" w="sm" len="sm"/>
          </a:ln>
        </p:spPr>
      </p:cxnSp>
      <p:pic>
        <p:nvPicPr>
          <p:cNvPr id="62" name="Google Shape;62;p13"/>
          <p:cNvPicPr preferRelativeResize="0"/>
          <p:nvPr/>
        </p:nvPicPr>
        <p:blipFill>
          <a:blip r:embed="rId2">
            <a:alphaModFix/>
          </a:blip>
          <a:stretch>
            <a:fillRect/>
          </a:stretch>
        </p:blipFill>
        <p:spPr>
          <a:xfrm>
            <a:off x="115077" y="7117168"/>
            <a:ext cx="199798" cy="10574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cxnSp>
        <p:nvCxnSpPr>
          <p:cNvPr id="64" name="Google Shape;64;p14"/>
          <p:cNvCxnSpPr/>
          <p:nvPr/>
        </p:nvCxnSpPr>
        <p:spPr>
          <a:xfrm rot="10800000" flipH="1">
            <a:off x="742505" y="7222673"/>
            <a:ext cx="9088800" cy="3300"/>
          </a:xfrm>
          <a:prstGeom prst="straightConnector1">
            <a:avLst/>
          </a:prstGeom>
          <a:noFill/>
          <a:ln w="76200" cap="flat" cmpd="sng">
            <a:solidFill>
              <a:srgbClr val="50505F"/>
            </a:solidFill>
            <a:prstDash val="solid"/>
            <a:round/>
            <a:headEnd type="none" w="sm" len="sm"/>
            <a:tailEnd type="none" w="sm" len="sm"/>
          </a:ln>
        </p:spPr>
      </p:cxnSp>
      <p:pic>
        <p:nvPicPr>
          <p:cNvPr id="65" name="Google Shape;65;p14"/>
          <p:cNvPicPr preferRelativeResize="0"/>
          <p:nvPr/>
        </p:nvPicPr>
        <p:blipFill>
          <a:blip r:embed="rId2">
            <a:alphaModFix/>
          </a:blip>
          <a:stretch>
            <a:fillRect/>
          </a:stretch>
        </p:blipFill>
        <p:spPr>
          <a:xfrm>
            <a:off x="10046759" y="7128721"/>
            <a:ext cx="199798" cy="10574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1 1">
  <p:cSld name="TITLE_1_1">
    <p:spTree>
      <p:nvGrpSpPr>
        <p:cNvPr id="1" name="Shape 66"/>
        <p:cNvGrpSpPr/>
        <p:nvPr/>
      </p:nvGrpSpPr>
      <p:grpSpPr>
        <a:xfrm>
          <a:off x="0" y="0"/>
          <a:ext cx="0" cy="0"/>
          <a:chOff x="0" y="0"/>
          <a:chExt cx="0" cy="0"/>
        </a:xfrm>
      </p:grpSpPr>
      <p:sp>
        <p:nvSpPr>
          <p:cNvPr id="67" name="Google Shape;67;p15"/>
          <p:cNvSpPr/>
          <p:nvPr/>
        </p:nvSpPr>
        <p:spPr>
          <a:xfrm>
            <a:off x="-39746" y="2543845"/>
            <a:ext cx="10739100" cy="1788000"/>
          </a:xfrm>
          <a:prstGeom prst="rect">
            <a:avLst/>
          </a:prstGeom>
          <a:solidFill>
            <a:srgbClr val="41CDEC"/>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68" name="Google Shape;68;p15"/>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69" name="Google Shape;69;p15"/>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1 1 1">
  <p:cSld name="TITLE_1_1_1">
    <p:spTree>
      <p:nvGrpSpPr>
        <p:cNvPr id="1" name="Shape 70"/>
        <p:cNvGrpSpPr/>
        <p:nvPr/>
      </p:nvGrpSpPr>
      <p:grpSpPr>
        <a:xfrm>
          <a:off x="0" y="0"/>
          <a:ext cx="0" cy="0"/>
          <a:chOff x="0" y="0"/>
          <a:chExt cx="0" cy="0"/>
        </a:xfrm>
      </p:grpSpPr>
      <p:sp>
        <p:nvSpPr>
          <p:cNvPr id="71" name="Google Shape;71;p16"/>
          <p:cNvSpPr/>
          <p:nvPr/>
        </p:nvSpPr>
        <p:spPr>
          <a:xfrm>
            <a:off x="-39746" y="2543845"/>
            <a:ext cx="10739100" cy="1788000"/>
          </a:xfrm>
          <a:prstGeom prst="rect">
            <a:avLst/>
          </a:prstGeom>
          <a:solidFill>
            <a:schemeClr val="accent5"/>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72" name="Google Shape;72;p16"/>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73" name="Google Shape;73;p16"/>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1 1 1 2">
  <p:cSld name="TITLE_1_1_1_2">
    <p:spTree>
      <p:nvGrpSpPr>
        <p:cNvPr id="1" name="Shape 74"/>
        <p:cNvGrpSpPr/>
        <p:nvPr/>
      </p:nvGrpSpPr>
      <p:grpSpPr>
        <a:xfrm>
          <a:off x="0" y="0"/>
          <a:ext cx="0" cy="0"/>
          <a:chOff x="0" y="0"/>
          <a:chExt cx="0" cy="0"/>
        </a:xfrm>
      </p:grpSpPr>
      <p:sp>
        <p:nvSpPr>
          <p:cNvPr id="75" name="Google Shape;75;p17"/>
          <p:cNvSpPr/>
          <p:nvPr/>
        </p:nvSpPr>
        <p:spPr>
          <a:xfrm>
            <a:off x="-39746" y="2543845"/>
            <a:ext cx="10739100" cy="1788000"/>
          </a:xfrm>
          <a:prstGeom prst="rect">
            <a:avLst/>
          </a:prstGeom>
          <a:solidFill>
            <a:srgbClr val="47B870"/>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76" name="Google Shape;76;p17"/>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77" name="Google Shape;77;p17"/>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1 1 1 1">
  <p:cSld name="TITLE_1_1_1_1">
    <p:spTree>
      <p:nvGrpSpPr>
        <p:cNvPr id="1" name="Shape 78"/>
        <p:cNvGrpSpPr/>
        <p:nvPr/>
      </p:nvGrpSpPr>
      <p:grpSpPr>
        <a:xfrm>
          <a:off x="0" y="0"/>
          <a:ext cx="0" cy="0"/>
          <a:chOff x="0" y="0"/>
          <a:chExt cx="0" cy="0"/>
        </a:xfrm>
      </p:grpSpPr>
      <p:sp>
        <p:nvSpPr>
          <p:cNvPr id="79" name="Google Shape;79;p18"/>
          <p:cNvSpPr/>
          <p:nvPr/>
        </p:nvSpPr>
        <p:spPr>
          <a:xfrm>
            <a:off x="-39746" y="2543845"/>
            <a:ext cx="10739100" cy="1788000"/>
          </a:xfrm>
          <a:prstGeom prst="rect">
            <a:avLst/>
          </a:prstGeom>
          <a:solidFill>
            <a:srgbClr val="EE6862"/>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80" name="Google Shape;80;p18"/>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81" name="Google Shape;81;p18"/>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03928" y="819365"/>
            <a:ext cx="9227700" cy="8085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6200"/>
              <a:buFont typeface="Roboto Slab"/>
              <a:buNone/>
              <a:defRPr sz="6200"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19" name="Google Shape;19;p3"/>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361950" algn="l" rtl="0">
              <a:lnSpc>
                <a:spcPct val="115000"/>
              </a:lnSpc>
              <a:spcBef>
                <a:spcPts val="17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1pPr>
            <a:lvl2pPr marL="914400" marR="0" lvl="1"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2pPr>
            <a:lvl3pPr marL="1371600" marR="0" lvl="2"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3pPr>
            <a:lvl4pPr marL="1828800" marR="0" lvl="3"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4pPr>
            <a:lvl5pPr marL="2286000" marR="0" lvl="4"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5pPr>
            <a:lvl6pPr marL="2743200" marR="0" lvl="5"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6pPr>
            <a:lvl7pPr marL="3200400" marR="0" lvl="6"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7pPr>
            <a:lvl8pPr marL="3657600" marR="0" lvl="7"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8pPr>
            <a:lvl9pPr marL="4114800" marR="0" lvl="8"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9pPr>
          </a:lstStyle>
          <a:p>
            <a:endParaRPr/>
          </a:p>
        </p:txBody>
      </p:sp>
      <p:sp>
        <p:nvSpPr>
          <p:cNvPr id="20" name="Google Shape;20;p3"/>
          <p:cNvSpPr txBox="1">
            <a:spLocks noGrp="1"/>
          </p:cNvSpPr>
          <p:nvPr>
            <p:ph type="sldNum" idx="12"/>
          </p:nvPr>
        </p:nvSpPr>
        <p:spPr>
          <a:xfrm>
            <a:off x="7579628" y="132497"/>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1700">
                <a:latin typeface="Roboto Condensed"/>
                <a:ea typeface="Roboto Condensed"/>
                <a:cs typeface="Roboto Condensed"/>
                <a:sym typeface="Roboto Condensed"/>
              </a:defRPr>
            </a:lvl1pPr>
            <a:lvl2pPr marL="0" marR="0" lvl="1" indent="0" algn="r" rtl="0">
              <a:spcBef>
                <a:spcPts val="0"/>
              </a:spcBef>
              <a:buNone/>
              <a:defRPr sz="1700">
                <a:latin typeface="Roboto Condensed"/>
                <a:ea typeface="Roboto Condensed"/>
                <a:cs typeface="Roboto Condensed"/>
                <a:sym typeface="Roboto Condensed"/>
              </a:defRPr>
            </a:lvl2pPr>
            <a:lvl3pPr marL="0" marR="0" lvl="2" indent="0" algn="r" rtl="0">
              <a:spcBef>
                <a:spcPts val="0"/>
              </a:spcBef>
              <a:buNone/>
              <a:defRPr sz="1700">
                <a:latin typeface="Roboto Condensed"/>
                <a:ea typeface="Roboto Condensed"/>
                <a:cs typeface="Roboto Condensed"/>
                <a:sym typeface="Roboto Condensed"/>
              </a:defRPr>
            </a:lvl3pPr>
            <a:lvl4pPr marL="0" marR="0" lvl="3" indent="0" algn="r" rtl="0">
              <a:spcBef>
                <a:spcPts val="0"/>
              </a:spcBef>
              <a:buNone/>
              <a:defRPr sz="1700">
                <a:latin typeface="Roboto Condensed"/>
                <a:ea typeface="Roboto Condensed"/>
                <a:cs typeface="Roboto Condensed"/>
                <a:sym typeface="Roboto Condensed"/>
              </a:defRPr>
            </a:lvl4pPr>
            <a:lvl5pPr marL="0" marR="0" lvl="4" indent="0" algn="r" rtl="0">
              <a:spcBef>
                <a:spcPts val="0"/>
              </a:spcBef>
              <a:buNone/>
              <a:defRPr sz="1700">
                <a:latin typeface="Roboto Condensed"/>
                <a:ea typeface="Roboto Condensed"/>
                <a:cs typeface="Roboto Condensed"/>
                <a:sym typeface="Roboto Condensed"/>
              </a:defRPr>
            </a:lvl5pPr>
            <a:lvl6pPr marL="0" marR="0" lvl="5" indent="0" algn="r" rtl="0">
              <a:spcBef>
                <a:spcPts val="0"/>
              </a:spcBef>
              <a:buNone/>
              <a:defRPr sz="1700">
                <a:latin typeface="Roboto Condensed"/>
                <a:ea typeface="Roboto Condensed"/>
                <a:cs typeface="Roboto Condensed"/>
                <a:sym typeface="Roboto Condensed"/>
              </a:defRPr>
            </a:lvl6pPr>
            <a:lvl7pPr marL="0" marR="0" lvl="6" indent="0" algn="r" rtl="0">
              <a:spcBef>
                <a:spcPts val="0"/>
              </a:spcBef>
              <a:buNone/>
              <a:defRPr sz="1700">
                <a:latin typeface="Roboto Condensed"/>
                <a:ea typeface="Roboto Condensed"/>
                <a:cs typeface="Roboto Condensed"/>
                <a:sym typeface="Roboto Condensed"/>
              </a:defRPr>
            </a:lvl7pPr>
            <a:lvl8pPr marL="0" marR="0" lvl="7" indent="0" algn="r" rtl="0">
              <a:spcBef>
                <a:spcPts val="0"/>
              </a:spcBef>
              <a:buNone/>
              <a:defRPr sz="1700">
                <a:latin typeface="Roboto Condensed"/>
                <a:ea typeface="Roboto Condensed"/>
                <a:cs typeface="Roboto Condensed"/>
                <a:sym typeface="Roboto Condensed"/>
              </a:defRPr>
            </a:lvl8pPr>
            <a:lvl9pPr marL="0" marR="0" lvl="8" indent="0" algn="r" rtl="0">
              <a:spcBef>
                <a:spcPts val="0"/>
              </a:spcBef>
              <a:buNone/>
              <a:defRPr sz="1700">
                <a:latin typeface="Roboto Condensed"/>
                <a:ea typeface="Roboto Condensed"/>
                <a:cs typeface="Roboto Condensed"/>
                <a:sym typeface="Roboto Condensed"/>
              </a:defRPr>
            </a:lvl9pPr>
          </a:lstStyle>
          <a:p>
            <a:pPr marL="0" lvl="0" indent="0" algn="r" rtl="0">
              <a:spcBef>
                <a:spcPts val="0"/>
              </a:spcBef>
              <a:spcAft>
                <a:spcPts val="0"/>
              </a:spcAft>
              <a:buNone/>
            </a:pPr>
            <a:r>
              <a:rPr lang="bn"/>
              <a:t>Deep Dive Toolkit  | WASHPaLS | </a:t>
            </a:r>
            <a:fld id="{00000000-1234-1234-1234-123412341234}" type="slidenum">
              <a:rPr lang="bn">
                <a:solidFill>
                  <a:srgbClr val="888888"/>
                </a:solidFill>
              </a:rPr>
              <a:t>‹#›</a:t>
            </a:fld>
            <a:endParaRPr>
              <a:solidFill>
                <a:srgbClr val="888888"/>
              </a:solidFill>
            </a:endParaRPr>
          </a:p>
        </p:txBody>
      </p:sp>
      <p:cxnSp>
        <p:nvCxnSpPr>
          <p:cNvPr id="21" name="Google Shape;21;p3"/>
          <p:cNvCxnSpPr/>
          <p:nvPr/>
        </p:nvCxnSpPr>
        <p:spPr>
          <a:xfrm>
            <a:off x="839490" y="535128"/>
            <a:ext cx="9020400" cy="0"/>
          </a:xfrm>
          <a:prstGeom prst="straightConnector1">
            <a:avLst/>
          </a:prstGeom>
          <a:noFill/>
          <a:ln w="9525" cap="flat" cmpd="sng">
            <a:solidFill>
              <a:srgbClr val="434343"/>
            </a:solidFill>
            <a:prstDash val="solid"/>
            <a:round/>
            <a:headEnd type="none" w="med" len="med"/>
            <a:tailEnd type="none" w="med" len="med"/>
          </a:ln>
        </p:spPr>
      </p:cxnSp>
      <p:sp>
        <p:nvSpPr>
          <p:cNvPr id="22" name="Google Shape;22;p3"/>
          <p:cNvSpPr/>
          <p:nvPr/>
        </p:nvSpPr>
        <p:spPr>
          <a:xfrm>
            <a:off x="737150" y="1681808"/>
            <a:ext cx="9375300" cy="5192100"/>
          </a:xfrm>
          <a:prstGeom prst="rect">
            <a:avLst/>
          </a:prstGeom>
          <a:solidFill>
            <a:srgbClr val="F3F3F3"/>
          </a:solidFill>
          <a:ln>
            <a:noFill/>
          </a:ln>
        </p:spPr>
        <p:txBody>
          <a:bodyPr spcFirstLastPara="1" wrap="square" lIns="130700" tIns="130700" rIns="130700" bIns="130700" anchor="ctr" anchorCtr="0">
            <a:noAutofit/>
          </a:bodyPr>
          <a:lstStyle/>
          <a:p>
            <a:pPr marL="0" lvl="0" indent="0" algn="l" rtl="0">
              <a:spcBef>
                <a:spcPts val="0"/>
              </a:spcBef>
              <a:spcAft>
                <a:spcPts val="0"/>
              </a:spcAft>
              <a:buNone/>
            </a:pPr>
            <a:endParaRPr/>
          </a:p>
        </p:txBody>
      </p:sp>
      <p:cxnSp>
        <p:nvCxnSpPr>
          <p:cNvPr id="23" name="Google Shape;23;p3"/>
          <p:cNvCxnSpPr/>
          <p:nvPr/>
        </p:nvCxnSpPr>
        <p:spPr>
          <a:xfrm rot="10800000" flipH="1">
            <a:off x="722949" y="6895109"/>
            <a:ext cx="9363000" cy="3600"/>
          </a:xfrm>
          <a:prstGeom prst="straightConnector1">
            <a:avLst/>
          </a:prstGeom>
          <a:noFill/>
          <a:ln w="38100" cap="flat" cmpd="sng">
            <a:solidFill>
              <a:srgbClr val="50505F"/>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24"/>
        <p:cNvGrpSpPr/>
        <p:nvPr/>
      </p:nvGrpSpPr>
      <p:grpSpPr>
        <a:xfrm>
          <a:off x="0" y="0"/>
          <a:ext cx="0" cy="0"/>
          <a:chOff x="0" y="0"/>
          <a:chExt cx="0" cy="0"/>
        </a:xfrm>
      </p:grpSpPr>
      <p:pic>
        <p:nvPicPr>
          <p:cNvPr id="25" name="Google Shape;25;p4"/>
          <p:cNvPicPr preferRelativeResize="0"/>
          <p:nvPr/>
        </p:nvPicPr>
        <p:blipFill>
          <a:blip r:embed="rId2">
            <a:alphaModFix/>
          </a:blip>
          <a:stretch>
            <a:fillRect/>
          </a:stretch>
        </p:blipFill>
        <p:spPr>
          <a:xfrm>
            <a:off x="-85841" y="2848894"/>
            <a:ext cx="1817533" cy="909036"/>
          </a:xfrm>
          <a:prstGeom prst="rect">
            <a:avLst/>
          </a:prstGeom>
          <a:noFill/>
          <a:ln>
            <a:noFill/>
          </a:ln>
        </p:spPr>
      </p:pic>
      <p:sp>
        <p:nvSpPr>
          <p:cNvPr id="26" name="Google Shape;26;p4"/>
          <p:cNvSpPr txBox="1"/>
          <p:nvPr/>
        </p:nvSpPr>
        <p:spPr>
          <a:xfrm>
            <a:off x="3075765" y="7174541"/>
            <a:ext cx="1077600" cy="261900"/>
          </a:xfrm>
          <a:prstGeom prst="rect">
            <a:avLst/>
          </a:prstGeom>
          <a:noFill/>
          <a:ln>
            <a:noFill/>
          </a:ln>
        </p:spPr>
        <p:txBody>
          <a:bodyPr spcFirstLastPara="1" wrap="square" lIns="130700" tIns="130700" rIns="130700" bIns="130700" anchor="t" anchorCtr="0">
            <a:noAutofit/>
          </a:bodyPr>
          <a:lstStyle/>
          <a:p>
            <a:pPr marL="0" lvl="0" indent="0" algn="ctr" rtl="0">
              <a:spcBef>
                <a:spcPts val="0"/>
              </a:spcBef>
              <a:spcAft>
                <a:spcPts val="0"/>
              </a:spcAft>
              <a:buNone/>
            </a:pPr>
            <a:r>
              <a:rPr lang="bn" sz="2100" b="1">
                <a:solidFill>
                  <a:schemeClr val="lt1"/>
                </a:solidFill>
                <a:latin typeface="Roboto Slab"/>
                <a:ea typeface="Roboto Slab"/>
                <a:cs typeface="Roboto Slab"/>
                <a:sym typeface="Roboto Slab"/>
              </a:rPr>
              <a:t>PARA</a:t>
            </a:r>
            <a:endParaRPr sz="2100" b="1">
              <a:solidFill>
                <a:schemeClr val="lt1"/>
              </a:solidFill>
              <a:latin typeface="Roboto Slab"/>
              <a:ea typeface="Roboto Slab"/>
              <a:cs typeface="Roboto Slab"/>
              <a:sym typeface="Roboto Slab"/>
            </a:endParaRPr>
          </a:p>
          <a:p>
            <a:pPr marL="0" lvl="0" indent="0" algn="ctr" rtl="0">
              <a:spcBef>
                <a:spcPts val="0"/>
              </a:spcBef>
              <a:spcAft>
                <a:spcPts val="0"/>
              </a:spcAft>
              <a:buNone/>
            </a:pPr>
            <a:endParaRPr sz="2100" b="1">
              <a:solidFill>
                <a:schemeClr val="lt1"/>
              </a:solidFill>
              <a:latin typeface="Roboto Slab"/>
              <a:ea typeface="Roboto Slab"/>
              <a:cs typeface="Roboto Slab"/>
              <a:sym typeface="Roboto Slab"/>
            </a:endParaRPr>
          </a:p>
        </p:txBody>
      </p:sp>
      <p:sp>
        <p:nvSpPr>
          <p:cNvPr id="27" name="Google Shape;27;p4"/>
          <p:cNvSpPr txBox="1"/>
          <p:nvPr/>
        </p:nvSpPr>
        <p:spPr>
          <a:xfrm>
            <a:off x="1131626" y="7174541"/>
            <a:ext cx="1819800" cy="261900"/>
          </a:xfrm>
          <a:prstGeom prst="rect">
            <a:avLst/>
          </a:prstGeom>
          <a:noFill/>
          <a:ln>
            <a:noFill/>
          </a:ln>
        </p:spPr>
        <p:txBody>
          <a:bodyPr spcFirstLastPara="1" wrap="square" lIns="130700" tIns="130700" rIns="130700" bIns="130700" anchor="t" anchorCtr="0">
            <a:noAutofit/>
          </a:bodyPr>
          <a:lstStyle/>
          <a:p>
            <a:pPr marL="0" lvl="0" indent="0" algn="ctr" rtl="0">
              <a:spcBef>
                <a:spcPts val="0"/>
              </a:spcBef>
              <a:spcAft>
                <a:spcPts val="0"/>
              </a:spcAft>
              <a:buNone/>
            </a:pPr>
            <a:r>
              <a:rPr lang="bn" sz="2100" b="1">
                <a:solidFill>
                  <a:schemeClr val="dk2"/>
                </a:solidFill>
                <a:latin typeface="Roboto Slab"/>
                <a:ea typeface="Roboto Slab"/>
                <a:cs typeface="Roboto Slab"/>
                <a:sym typeface="Roboto Slab"/>
              </a:rPr>
              <a:t>UNION</a:t>
            </a:r>
            <a:endParaRPr sz="2100" b="1">
              <a:solidFill>
                <a:schemeClr val="accent5"/>
              </a:solidFill>
              <a:latin typeface="Roboto Slab"/>
              <a:ea typeface="Roboto Slab"/>
              <a:cs typeface="Roboto Slab"/>
              <a:sym typeface="Roboto Slab"/>
            </a:endParaRPr>
          </a:p>
        </p:txBody>
      </p:sp>
      <p:sp>
        <p:nvSpPr>
          <p:cNvPr id="28" name="Google Shape;28;p4"/>
          <p:cNvSpPr txBox="1"/>
          <p:nvPr/>
        </p:nvSpPr>
        <p:spPr>
          <a:xfrm>
            <a:off x="-85841" y="7174541"/>
            <a:ext cx="1282200" cy="261900"/>
          </a:xfrm>
          <a:prstGeom prst="rect">
            <a:avLst/>
          </a:prstGeom>
          <a:noFill/>
          <a:ln>
            <a:noFill/>
          </a:ln>
        </p:spPr>
        <p:txBody>
          <a:bodyPr spcFirstLastPara="1" wrap="square" lIns="130700" tIns="130700" rIns="130700" bIns="130700" anchor="t" anchorCtr="0">
            <a:noAutofit/>
          </a:bodyPr>
          <a:lstStyle/>
          <a:p>
            <a:pPr marL="0" lvl="0" indent="0" algn="ctr" rtl="0">
              <a:spcBef>
                <a:spcPts val="0"/>
              </a:spcBef>
              <a:spcAft>
                <a:spcPts val="0"/>
              </a:spcAft>
              <a:buNone/>
            </a:pPr>
            <a:r>
              <a:rPr lang="bn" sz="2100" b="1">
                <a:solidFill>
                  <a:schemeClr val="lt1"/>
                </a:solidFill>
                <a:latin typeface="Roboto Slab"/>
                <a:ea typeface="Roboto Slab"/>
                <a:cs typeface="Roboto Slab"/>
                <a:sym typeface="Roboto Slab"/>
              </a:rPr>
              <a:t>UPAZILLA</a:t>
            </a:r>
            <a:endParaRPr sz="2100" b="1">
              <a:solidFill>
                <a:schemeClr val="lt1"/>
              </a:solidFill>
              <a:latin typeface="Roboto Slab"/>
              <a:ea typeface="Roboto Slab"/>
              <a:cs typeface="Roboto Slab"/>
              <a:sym typeface="Roboto Slab"/>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03928" y="819365"/>
            <a:ext cx="9227700" cy="8085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6200"/>
              <a:buFont typeface="Roboto Slab"/>
              <a:buNone/>
              <a:defRPr sz="6200"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31" name="Google Shape;31;p5"/>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361950" algn="l" rtl="0">
              <a:lnSpc>
                <a:spcPct val="115000"/>
              </a:lnSpc>
              <a:spcBef>
                <a:spcPts val="17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1pPr>
            <a:lvl2pPr marL="914400" marR="0" lvl="1"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2pPr>
            <a:lvl3pPr marL="1371600" marR="0" lvl="2"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3pPr>
            <a:lvl4pPr marL="1828800" marR="0" lvl="3"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4pPr>
            <a:lvl5pPr marL="2286000" marR="0" lvl="4"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5pPr>
            <a:lvl6pPr marL="2743200" marR="0" lvl="5"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6pPr>
            <a:lvl7pPr marL="3200400" marR="0" lvl="6"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7pPr>
            <a:lvl8pPr marL="3657600" marR="0" lvl="7"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8pPr>
            <a:lvl9pPr marL="4114800" marR="0" lvl="8"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
        <p:nvSpPr>
          <p:cNvPr id="33" name="Google Shape;33;p6"/>
          <p:cNvSpPr txBox="1">
            <a:spLocks noGrp="1"/>
          </p:cNvSpPr>
          <p:nvPr>
            <p:ph type="dt" idx="10"/>
          </p:nvPr>
        </p:nvSpPr>
        <p:spPr>
          <a:xfrm>
            <a:off x="735570" y="7007000"/>
            <a:ext cx="2407200" cy="402600"/>
          </a:xfrm>
          <a:prstGeom prst="rect">
            <a:avLst/>
          </a:prstGeom>
          <a:noFill/>
          <a:ln>
            <a:noFill/>
          </a:ln>
        </p:spPr>
        <p:txBody>
          <a:bodyPr spcFirstLastPara="1" wrap="square" lIns="151725" tIns="151725" rIns="151725" bIns="151725" anchor="ctr" anchorCtr="0">
            <a:noAutofit/>
          </a:bodyPr>
          <a:lstStyle>
            <a:lvl1pPr marL="0" marR="0" lvl="0" indent="0" algn="l" rtl="0">
              <a:spcBef>
                <a:spcPts val="0"/>
              </a:spcBef>
              <a:spcAft>
                <a:spcPts val="0"/>
              </a:spcAft>
              <a:buSzPts val="2400"/>
              <a:buNone/>
              <a:defRPr sz="2100">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34" name="Google Shape;34;p6"/>
          <p:cNvSpPr txBox="1">
            <a:spLocks noGrp="1"/>
          </p:cNvSpPr>
          <p:nvPr>
            <p:ph type="ftr" idx="11"/>
          </p:nvPr>
        </p:nvSpPr>
        <p:spPr>
          <a:xfrm>
            <a:off x="3544110" y="7007000"/>
            <a:ext cx="3611100" cy="402600"/>
          </a:xfrm>
          <a:prstGeom prst="rect">
            <a:avLst/>
          </a:prstGeom>
          <a:noFill/>
          <a:ln>
            <a:noFill/>
          </a:ln>
        </p:spPr>
        <p:txBody>
          <a:bodyPr spcFirstLastPara="1" wrap="square" lIns="151725" tIns="151725" rIns="151725" bIns="151725" anchor="ctr" anchorCtr="0">
            <a:noAutofit/>
          </a:bodyPr>
          <a:lstStyle>
            <a:lvl1pPr marL="0" marR="0" lvl="0" indent="0" algn="ctr" rtl="0">
              <a:spcBef>
                <a:spcPts val="0"/>
              </a:spcBef>
              <a:spcAft>
                <a:spcPts val="0"/>
              </a:spcAft>
              <a:buSzPts val="2400"/>
              <a:buNone/>
              <a:defRPr sz="2100">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35" name="Google Shape;35;p6"/>
          <p:cNvSpPr txBox="1">
            <a:spLocks noGrp="1"/>
          </p:cNvSpPr>
          <p:nvPr>
            <p:ph type="sldNum" idx="12"/>
          </p:nvPr>
        </p:nvSpPr>
        <p:spPr>
          <a:xfrm>
            <a:off x="7556310" y="7007000"/>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2100">
                <a:solidFill>
                  <a:srgbClr val="888888"/>
                </a:solidFill>
                <a:latin typeface="Calibri"/>
                <a:ea typeface="Calibri"/>
                <a:cs typeface="Calibri"/>
                <a:sym typeface="Calibri"/>
              </a:defRPr>
            </a:lvl1pPr>
            <a:lvl2pPr marL="0" marR="0" lvl="1" indent="0" algn="r" rtl="0">
              <a:spcBef>
                <a:spcPts val="0"/>
              </a:spcBef>
              <a:buNone/>
              <a:defRPr sz="2100">
                <a:solidFill>
                  <a:srgbClr val="888888"/>
                </a:solidFill>
                <a:latin typeface="Calibri"/>
                <a:ea typeface="Calibri"/>
                <a:cs typeface="Calibri"/>
                <a:sym typeface="Calibri"/>
              </a:defRPr>
            </a:lvl2pPr>
            <a:lvl3pPr marL="0" marR="0" lvl="2" indent="0" algn="r" rtl="0">
              <a:spcBef>
                <a:spcPts val="0"/>
              </a:spcBef>
              <a:buNone/>
              <a:defRPr sz="2100">
                <a:solidFill>
                  <a:srgbClr val="888888"/>
                </a:solidFill>
                <a:latin typeface="Calibri"/>
                <a:ea typeface="Calibri"/>
                <a:cs typeface="Calibri"/>
                <a:sym typeface="Calibri"/>
              </a:defRPr>
            </a:lvl3pPr>
            <a:lvl4pPr marL="0" marR="0" lvl="3" indent="0" algn="r" rtl="0">
              <a:spcBef>
                <a:spcPts val="0"/>
              </a:spcBef>
              <a:buNone/>
              <a:defRPr sz="2100">
                <a:solidFill>
                  <a:srgbClr val="888888"/>
                </a:solidFill>
                <a:latin typeface="Calibri"/>
                <a:ea typeface="Calibri"/>
                <a:cs typeface="Calibri"/>
                <a:sym typeface="Calibri"/>
              </a:defRPr>
            </a:lvl4pPr>
            <a:lvl5pPr marL="0" marR="0" lvl="4" indent="0" algn="r" rtl="0">
              <a:spcBef>
                <a:spcPts val="0"/>
              </a:spcBef>
              <a:buNone/>
              <a:defRPr sz="2100">
                <a:solidFill>
                  <a:srgbClr val="888888"/>
                </a:solidFill>
                <a:latin typeface="Calibri"/>
                <a:ea typeface="Calibri"/>
                <a:cs typeface="Calibri"/>
                <a:sym typeface="Calibri"/>
              </a:defRPr>
            </a:lvl5pPr>
            <a:lvl6pPr marL="0" marR="0" lvl="5" indent="0" algn="r" rtl="0">
              <a:spcBef>
                <a:spcPts val="0"/>
              </a:spcBef>
              <a:buNone/>
              <a:defRPr sz="2100">
                <a:solidFill>
                  <a:srgbClr val="888888"/>
                </a:solidFill>
                <a:latin typeface="Calibri"/>
                <a:ea typeface="Calibri"/>
                <a:cs typeface="Calibri"/>
                <a:sym typeface="Calibri"/>
              </a:defRPr>
            </a:lvl6pPr>
            <a:lvl7pPr marL="0" marR="0" lvl="6" indent="0" algn="r" rtl="0">
              <a:spcBef>
                <a:spcPts val="0"/>
              </a:spcBef>
              <a:buNone/>
              <a:defRPr sz="2100">
                <a:solidFill>
                  <a:srgbClr val="888888"/>
                </a:solidFill>
                <a:latin typeface="Calibri"/>
                <a:ea typeface="Calibri"/>
                <a:cs typeface="Calibri"/>
                <a:sym typeface="Calibri"/>
              </a:defRPr>
            </a:lvl7pPr>
            <a:lvl8pPr marL="0" marR="0" lvl="7" indent="0" algn="r" rtl="0">
              <a:spcBef>
                <a:spcPts val="0"/>
              </a:spcBef>
              <a:buNone/>
              <a:defRPr sz="2100">
                <a:solidFill>
                  <a:srgbClr val="888888"/>
                </a:solidFill>
                <a:latin typeface="Calibri"/>
                <a:ea typeface="Calibri"/>
                <a:cs typeface="Calibri"/>
                <a:sym typeface="Calibri"/>
              </a:defRPr>
            </a:lvl8pPr>
            <a:lvl9pPr marL="0" marR="0" lvl="8" indent="0" algn="r" rtl="0">
              <a:spcBef>
                <a:spcPts val="0"/>
              </a:spcBef>
              <a:buNone/>
              <a:defRPr sz="21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2">
  <p:cSld name="OBJECT_2">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811028" y="704168"/>
            <a:ext cx="9227700" cy="8085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6200"/>
              <a:buFont typeface="Roboto Slab"/>
              <a:buNone/>
              <a:defRPr sz="6200"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38" name="Google Shape;38;p7"/>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361950" algn="l" rtl="0">
              <a:lnSpc>
                <a:spcPct val="115000"/>
              </a:lnSpc>
              <a:spcBef>
                <a:spcPts val="17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1pPr>
            <a:lvl2pPr marL="914400" marR="0" lvl="1"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2pPr>
            <a:lvl3pPr marL="1371600" marR="0" lvl="2"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3pPr>
            <a:lvl4pPr marL="1828800" marR="0" lvl="3"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4pPr>
            <a:lvl5pPr marL="2286000" marR="0" lvl="4"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5pPr>
            <a:lvl6pPr marL="2743200" marR="0" lvl="5"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6pPr>
            <a:lvl7pPr marL="3200400" marR="0" lvl="6"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7pPr>
            <a:lvl8pPr marL="3657600" marR="0" lvl="7"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8pPr>
            <a:lvl9pPr marL="4114800" marR="0" lvl="8"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9pPr>
          </a:lstStyle>
          <a:p>
            <a:endParaRPr/>
          </a:p>
        </p:txBody>
      </p:sp>
      <p:sp>
        <p:nvSpPr>
          <p:cNvPr id="39" name="Google Shape;39;p7"/>
          <p:cNvSpPr txBox="1">
            <a:spLocks noGrp="1"/>
          </p:cNvSpPr>
          <p:nvPr>
            <p:ph type="sldNum" idx="12"/>
          </p:nvPr>
        </p:nvSpPr>
        <p:spPr>
          <a:xfrm>
            <a:off x="7579628" y="132497"/>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1700">
                <a:latin typeface="Roboto Condensed"/>
                <a:ea typeface="Roboto Condensed"/>
                <a:cs typeface="Roboto Condensed"/>
                <a:sym typeface="Roboto Condensed"/>
              </a:defRPr>
            </a:lvl1pPr>
            <a:lvl2pPr marL="0" marR="0" lvl="1" indent="0" algn="r" rtl="0">
              <a:spcBef>
                <a:spcPts val="0"/>
              </a:spcBef>
              <a:buNone/>
              <a:defRPr sz="1700">
                <a:latin typeface="Roboto Condensed"/>
                <a:ea typeface="Roboto Condensed"/>
                <a:cs typeface="Roboto Condensed"/>
                <a:sym typeface="Roboto Condensed"/>
              </a:defRPr>
            </a:lvl2pPr>
            <a:lvl3pPr marL="0" marR="0" lvl="2" indent="0" algn="r" rtl="0">
              <a:spcBef>
                <a:spcPts val="0"/>
              </a:spcBef>
              <a:buNone/>
              <a:defRPr sz="1700">
                <a:latin typeface="Roboto Condensed"/>
                <a:ea typeface="Roboto Condensed"/>
                <a:cs typeface="Roboto Condensed"/>
                <a:sym typeface="Roboto Condensed"/>
              </a:defRPr>
            </a:lvl3pPr>
            <a:lvl4pPr marL="0" marR="0" lvl="3" indent="0" algn="r" rtl="0">
              <a:spcBef>
                <a:spcPts val="0"/>
              </a:spcBef>
              <a:buNone/>
              <a:defRPr sz="1700">
                <a:latin typeface="Roboto Condensed"/>
                <a:ea typeface="Roboto Condensed"/>
                <a:cs typeface="Roboto Condensed"/>
                <a:sym typeface="Roboto Condensed"/>
              </a:defRPr>
            </a:lvl4pPr>
            <a:lvl5pPr marL="0" marR="0" lvl="4" indent="0" algn="r" rtl="0">
              <a:spcBef>
                <a:spcPts val="0"/>
              </a:spcBef>
              <a:buNone/>
              <a:defRPr sz="1700">
                <a:latin typeface="Roboto Condensed"/>
                <a:ea typeface="Roboto Condensed"/>
                <a:cs typeface="Roboto Condensed"/>
                <a:sym typeface="Roboto Condensed"/>
              </a:defRPr>
            </a:lvl5pPr>
            <a:lvl6pPr marL="0" marR="0" lvl="5" indent="0" algn="r" rtl="0">
              <a:spcBef>
                <a:spcPts val="0"/>
              </a:spcBef>
              <a:buNone/>
              <a:defRPr sz="1700">
                <a:latin typeface="Roboto Condensed"/>
                <a:ea typeface="Roboto Condensed"/>
                <a:cs typeface="Roboto Condensed"/>
                <a:sym typeface="Roboto Condensed"/>
              </a:defRPr>
            </a:lvl6pPr>
            <a:lvl7pPr marL="0" marR="0" lvl="6" indent="0" algn="r" rtl="0">
              <a:spcBef>
                <a:spcPts val="0"/>
              </a:spcBef>
              <a:buNone/>
              <a:defRPr sz="1700">
                <a:latin typeface="Roboto Condensed"/>
                <a:ea typeface="Roboto Condensed"/>
                <a:cs typeface="Roboto Condensed"/>
                <a:sym typeface="Roboto Condensed"/>
              </a:defRPr>
            </a:lvl7pPr>
            <a:lvl8pPr marL="0" marR="0" lvl="7" indent="0" algn="r" rtl="0">
              <a:spcBef>
                <a:spcPts val="0"/>
              </a:spcBef>
              <a:buNone/>
              <a:defRPr sz="1700">
                <a:latin typeface="Roboto Condensed"/>
                <a:ea typeface="Roboto Condensed"/>
                <a:cs typeface="Roboto Condensed"/>
                <a:sym typeface="Roboto Condensed"/>
              </a:defRPr>
            </a:lvl8pPr>
            <a:lvl9pPr marL="0" marR="0" lvl="8" indent="0" algn="r" rtl="0">
              <a:spcBef>
                <a:spcPts val="0"/>
              </a:spcBef>
              <a:buNone/>
              <a:defRPr sz="1700">
                <a:latin typeface="Roboto Condensed"/>
                <a:ea typeface="Roboto Condensed"/>
                <a:cs typeface="Roboto Condensed"/>
                <a:sym typeface="Roboto Condensed"/>
              </a:defRPr>
            </a:lvl9pPr>
          </a:lstStyle>
          <a:p>
            <a:pPr marL="0" lvl="0" indent="0" algn="r" rtl="0">
              <a:spcBef>
                <a:spcPts val="0"/>
              </a:spcBef>
              <a:spcAft>
                <a:spcPts val="0"/>
              </a:spcAft>
              <a:buNone/>
            </a:pPr>
            <a:r>
              <a:rPr lang="bn"/>
              <a:t>Deep Dive Toolkit  | SAPLING  | </a:t>
            </a:r>
            <a:fld id="{00000000-1234-1234-1234-123412341234}" type="slidenum">
              <a:rPr lang="bn">
                <a:solidFill>
                  <a:srgbClr val="888888"/>
                </a:solidFill>
              </a:rPr>
              <a:t>‹#›</a:t>
            </a:fld>
            <a:endParaRPr>
              <a:solidFill>
                <a:srgbClr val="888888"/>
              </a:solidFill>
            </a:endParaRPr>
          </a:p>
        </p:txBody>
      </p:sp>
      <p:cxnSp>
        <p:nvCxnSpPr>
          <p:cNvPr id="40" name="Google Shape;40;p7"/>
          <p:cNvCxnSpPr/>
          <p:nvPr/>
        </p:nvCxnSpPr>
        <p:spPr>
          <a:xfrm>
            <a:off x="839490" y="535128"/>
            <a:ext cx="9020400" cy="0"/>
          </a:xfrm>
          <a:prstGeom prst="straightConnector1">
            <a:avLst/>
          </a:prstGeom>
          <a:noFill/>
          <a:ln w="9525" cap="flat" cmpd="sng">
            <a:solidFill>
              <a:srgbClr val="434343"/>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7"/>
        <p:cNvGrpSpPr/>
        <p:nvPr/>
      </p:nvGrpSpPr>
      <p:grpSpPr>
        <a:xfrm>
          <a:off x="0" y="0"/>
          <a:ext cx="0" cy="0"/>
          <a:chOff x="0" y="0"/>
          <a:chExt cx="0" cy="0"/>
        </a:xfrm>
      </p:grpSpPr>
      <p:sp>
        <p:nvSpPr>
          <p:cNvPr id="48" name="Google Shape;48;p9"/>
          <p:cNvSpPr txBox="1">
            <a:spLocks noGrp="1"/>
          </p:cNvSpPr>
          <p:nvPr>
            <p:ph type="ctrTitle"/>
          </p:nvPr>
        </p:nvSpPr>
        <p:spPr>
          <a:xfrm>
            <a:off x="1059068" y="1818484"/>
            <a:ext cx="7708200" cy="29934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1"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49"/>
        <p:cNvGrpSpPr/>
        <p:nvPr/>
      </p:nvGrpSpPr>
      <p:grpSpPr>
        <a:xfrm>
          <a:off x="0" y="0"/>
          <a:ext cx="0" cy="0"/>
          <a:chOff x="0" y="0"/>
          <a:chExt cx="0" cy="0"/>
        </a:xfrm>
      </p:grpSpPr>
      <p:sp>
        <p:nvSpPr>
          <p:cNvPr id="50" name="Google Shape;50;p10"/>
          <p:cNvSpPr/>
          <p:nvPr/>
        </p:nvSpPr>
        <p:spPr>
          <a:xfrm>
            <a:off x="975207" y="1"/>
            <a:ext cx="8748600" cy="7222800"/>
          </a:xfrm>
          <a:prstGeom prst="rect">
            <a:avLst/>
          </a:prstGeom>
          <a:solidFill>
            <a:srgbClr val="F3F3F3"/>
          </a:solidFill>
          <a:ln>
            <a:noFill/>
          </a:ln>
        </p:spPr>
        <p:txBody>
          <a:bodyPr spcFirstLastPara="1" wrap="square" lIns="170400" tIns="170400" rIns="170400" bIns="170400" anchor="ctr"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Arial"/>
              <a:ea typeface="Arial"/>
              <a:cs typeface="Arial"/>
              <a:sym typeface="Arial"/>
            </a:endParaRPr>
          </a:p>
        </p:txBody>
      </p:sp>
      <p:cxnSp>
        <p:nvCxnSpPr>
          <p:cNvPr id="51" name="Google Shape;51;p10"/>
          <p:cNvCxnSpPr/>
          <p:nvPr/>
        </p:nvCxnSpPr>
        <p:spPr>
          <a:xfrm rot="10800000" flipH="1">
            <a:off x="975213" y="7222778"/>
            <a:ext cx="8748600" cy="3300"/>
          </a:xfrm>
          <a:prstGeom prst="straightConnector1">
            <a:avLst/>
          </a:prstGeom>
          <a:noFill/>
          <a:ln w="76200" cap="flat" cmpd="sng">
            <a:solidFill>
              <a:srgbClr val="50505F"/>
            </a:solidFill>
            <a:prstDash val="solid"/>
            <a:round/>
            <a:headEnd type="none" w="sm" len="sm"/>
            <a:tailEnd type="none" w="sm" len="sm"/>
          </a:ln>
        </p:spPr>
      </p:cxnSp>
      <p:pic>
        <p:nvPicPr>
          <p:cNvPr id="52" name="Google Shape;52;p10"/>
          <p:cNvPicPr preferRelativeResize="0"/>
          <p:nvPr/>
        </p:nvPicPr>
        <p:blipFill>
          <a:blip r:embed="rId2">
            <a:alphaModFix/>
          </a:blip>
          <a:stretch>
            <a:fillRect/>
          </a:stretch>
        </p:blipFill>
        <p:spPr>
          <a:xfrm>
            <a:off x="10046759" y="7128721"/>
            <a:ext cx="199798" cy="10574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1 3">
  <p:cSld name="OBJECT_1_3">
    <p:spTree>
      <p:nvGrpSpPr>
        <p:cNvPr id="1" name="Shape 53"/>
        <p:cNvGrpSpPr/>
        <p:nvPr/>
      </p:nvGrpSpPr>
      <p:grpSpPr>
        <a:xfrm>
          <a:off x="0" y="0"/>
          <a:ext cx="0" cy="0"/>
          <a:chOff x="0" y="0"/>
          <a:chExt cx="0" cy="0"/>
        </a:xfrm>
      </p:grpSpPr>
      <p:sp>
        <p:nvSpPr>
          <p:cNvPr id="54" name="Google Shape;54;p11"/>
          <p:cNvSpPr/>
          <p:nvPr/>
        </p:nvSpPr>
        <p:spPr>
          <a:xfrm>
            <a:off x="975207" y="1"/>
            <a:ext cx="8748600" cy="7222800"/>
          </a:xfrm>
          <a:prstGeom prst="rect">
            <a:avLst/>
          </a:prstGeom>
          <a:solidFill>
            <a:srgbClr val="F3F3F3"/>
          </a:solidFill>
          <a:ln>
            <a:noFill/>
          </a:ln>
        </p:spPr>
        <p:txBody>
          <a:bodyPr spcFirstLastPara="1" wrap="square" lIns="170400" tIns="170400" rIns="170400" bIns="170400" anchor="ctr"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Arial"/>
              <a:ea typeface="Arial"/>
              <a:cs typeface="Arial"/>
              <a:sym typeface="Arial"/>
            </a:endParaRPr>
          </a:p>
        </p:txBody>
      </p:sp>
      <p:cxnSp>
        <p:nvCxnSpPr>
          <p:cNvPr id="55" name="Google Shape;55;p11"/>
          <p:cNvCxnSpPr/>
          <p:nvPr/>
        </p:nvCxnSpPr>
        <p:spPr>
          <a:xfrm rot="10800000" flipH="1">
            <a:off x="975213" y="7222778"/>
            <a:ext cx="8748600" cy="3300"/>
          </a:xfrm>
          <a:prstGeom prst="straightConnector1">
            <a:avLst/>
          </a:prstGeom>
          <a:noFill/>
          <a:ln w="76200" cap="flat" cmpd="sng">
            <a:solidFill>
              <a:srgbClr val="50505F"/>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2.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35570" y="402500"/>
            <a:ext cx="9227700" cy="14607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2400"/>
              <a:buFont typeface="Alfa Slab One"/>
              <a:buNone/>
              <a:defRPr sz="7300" b="0" i="0" u="none" strike="noStrike" cap="none">
                <a:solidFill>
                  <a:schemeClr val="accent5"/>
                </a:solidFill>
                <a:latin typeface="Alfa Slab One"/>
                <a:ea typeface="Alfa Slab One"/>
                <a:cs typeface="Alfa Slab One"/>
                <a:sym typeface="Alfa Slab One"/>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7" name="Google Shape;7;p1"/>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527050" algn="l" rtl="0">
              <a:lnSpc>
                <a:spcPct val="90000"/>
              </a:lnSpc>
              <a:spcBef>
                <a:spcPts val="1700"/>
              </a:spcBef>
              <a:spcAft>
                <a:spcPts val="0"/>
              </a:spcAft>
              <a:buClr>
                <a:schemeClr val="dk1"/>
              </a:buClr>
              <a:buSzPts val="4700"/>
              <a:buFont typeface="Arial"/>
              <a:buChar char="•"/>
              <a:defRPr sz="4700" b="0" i="0" u="none" strike="noStrike" cap="none">
                <a:solidFill>
                  <a:schemeClr val="dk1"/>
                </a:solidFill>
                <a:latin typeface="Roboto"/>
                <a:ea typeface="Roboto"/>
                <a:cs typeface="Roboto"/>
                <a:sym typeface="Roboto"/>
              </a:defRPr>
            </a:lvl1pPr>
            <a:lvl2pPr marL="914400" marR="0" lvl="1" indent="-482600" algn="l" rtl="0">
              <a:lnSpc>
                <a:spcPct val="90000"/>
              </a:lnSpc>
              <a:spcBef>
                <a:spcPts val="900"/>
              </a:spcBef>
              <a:spcAft>
                <a:spcPts val="0"/>
              </a:spcAft>
              <a:buClr>
                <a:schemeClr val="dk1"/>
              </a:buClr>
              <a:buSzPts val="4000"/>
              <a:buFont typeface="Arial"/>
              <a:buChar char="•"/>
              <a:defRPr sz="4000" b="0" i="0" u="none" strike="noStrike" cap="none">
                <a:solidFill>
                  <a:schemeClr val="dk1"/>
                </a:solidFill>
                <a:latin typeface="Roboto"/>
                <a:ea typeface="Roboto"/>
                <a:cs typeface="Roboto"/>
                <a:sym typeface="Roboto"/>
              </a:defRPr>
            </a:lvl2pPr>
            <a:lvl3pPr marL="1371600" marR="0" lvl="2" indent="-438150" algn="l" rtl="0">
              <a:lnSpc>
                <a:spcPct val="90000"/>
              </a:lnSpc>
              <a:spcBef>
                <a:spcPts val="900"/>
              </a:spcBef>
              <a:spcAft>
                <a:spcPts val="0"/>
              </a:spcAft>
              <a:buClr>
                <a:schemeClr val="dk1"/>
              </a:buClr>
              <a:buSzPts val="3300"/>
              <a:buFont typeface="Arial"/>
              <a:buChar char="•"/>
              <a:defRPr sz="3300" b="0" i="0" u="none" strike="noStrike" cap="none">
                <a:solidFill>
                  <a:schemeClr val="dk1"/>
                </a:solidFill>
                <a:latin typeface="Roboto"/>
                <a:ea typeface="Roboto"/>
                <a:cs typeface="Roboto"/>
                <a:sym typeface="Roboto"/>
              </a:defRPr>
            </a:lvl3pPr>
            <a:lvl4pPr marL="1828800" marR="0" lvl="3"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Roboto"/>
                <a:ea typeface="Roboto"/>
                <a:cs typeface="Roboto"/>
                <a:sym typeface="Roboto"/>
              </a:defRPr>
            </a:lvl4pPr>
            <a:lvl5pPr marL="2286000" marR="0" lvl="4"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Roboto"/>
                <a:ea typeface="Roboto"/>
                <a:cs typeface="Roboto"/>
                <a:sym typeface="Roboto"/>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735570" y="7007000"/>
            <a:ext cx="2407200" cy="402600"/>
          </a:xfrm>
          <a:prstGeom prst="rect">
            <a:avLst/>
          </a:prstGeom>
          <a:noFill/>
          <a:ln>
            <a:noFill/>
          </a:ln>
        </p:spPr>
        <p:txBody>
          <a:bodyPr spcFirstLastPara="1" wrap="square" lIns="151725" tIns="151725" rIns="151725" bIns="151725" anchor="ctr" anchorCtr="0">
            <a:noAutofit/>
          </a:bodyPr>
          <a:lstStyle>
            <a:lvl1pPr marL="0" marR="0" lvl="0" indent="0" algn="l"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544110" y="7007000"/>
            <a:ext cx="3611100" cy="402600"/>
          </a:xfrm>
          <a:prstGeom prst="rect">
            <a:avLst/>
          </a:prstGeom>
          <a:noFill/>
          <a:ln>
            <a:noFill/>
          </a:ln>
        </p:spPr>
        <p:txBody>
          <a:bodyPr spcFirstLastPara="1" wrap="square" lIns="151725" tIns="151725" rIns="151725" bIns="151725" anchor="ctr" anchorCtr="0">
            <a:noAutofit/>
          </a:bodyPr>
          <a:lstStyle>
            <a:lvl1pPr marL="0" marR="0" lvl="0" indent="0" algn="ctr"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7556310" y="7007000"/>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2100" b="0" i="0" u="none" strike="noStrike" cap="none">
                <a:solidFill>
                  <a:srgbClr val="888888"/>
                </a:solidFill>
                <a:latin typeface="Calibri"/>
                <a:ea typeface="Calibri"/>
                <a:cs typeface="Calibri"/>
                <a:sym typeface="Calibri"/>
              </a:defRPr>
            </a:lvl1pPr>
            <a:lvl2pPr marL="0" marR="0" lvl="1" indent="0" algn="r" rtl="0">
              <a:spcBef>
                <a:spcPts val="0"/>
              </a:spcBef>
              <a:buNone/>
              <a:defRPr sz="2100" b="0" i="0" u="none" strike="noStrike" cap="none">
                <a:solidFill>
                  <a:srgbClr val="888888"/>
                </a:solidFill>
                <a:latin typeface="Calibri"/>
                <a:ea typeface="Calibri"/>
                <a:cs typeface="Calibri"/>
                <a:sym typeface="Calibri"/>
              </a:defRPr>
            </a:lvl2pPr>
            <a:lvl3pPr marL="0" marR="0" lvl="2" indent="0" algn="r" rtl="0">
              <a:spcBef>
                <a:spcPts val="0"/>
              </a:spcBef>
              <a:buNone/>
              <a:defRPr sz="2100" b="0" i="0" u="none" strike="noStrike" cap="none">
                <a:solidFill>
                  <a:srgbClr val="888888"/>
                </a:solidFill>
                <a:latin typeface="Calibri"/>
                <a:ea typeface="Calibri"/>
                <a:cs typeface="Calibri"/>
                <a:sym typeface="Calibri"/>
              </a:defRPr>
            </a:lvl3pPr>
            <a:lvl4pPr marL="0" marR="0" lvl="3" indent="0" algn="r" rtl="0">
              <a:spcBef>
                <a:spcPts val="0"/>
              </a:spcBef>
              <a:buNone/>
              <a:defRPr sz="2100" b="0" i="0" u="none" strike="noStrike" cap="none">
                <a:solidFill>
                  <a:srgbClr val="888888"/>
                </a:solidFill>
                <a:latin typeface="Calibri"/>
                <a:ea typeface="Calibri"/>
                <a:cs typeface="Calibri"/>
                <a:sym typeface="Calibri"/>
              </a:defRPr>
            </a:lvl4pPr>
            <a:lvl5pPr marL="0" marR="0" lvl="4" indent="0" algn="r" rtl="0">
              <a:spcBef>
                <a:spcPts val="0"/>
              </a:spcBef>
              <a:buNone/>
              <a:defRPr sz="2100" b="0" i="0" u="none" strike="noStrike" cap="none">
                <a:solidFill>
                  <a:srgbClr val="888888"/>
                </a:solidFill>
                <a:latin typeface="Calibri"/>
                <a:ea typeface="Calibri"/>
                <a:cs typeface="Calibri"/>
                <a:sym typeface="Calibri"/>
              </a:defRPr>
            </a:lvl5pPr>
            <a:lvl6pPr marL="0" marR="0" lvl="5" indent="0" algn="r" rtl="0">
              <a:spcBef>
                <a:spcPts val="0"/>
              </a:spcBef>
              <a:buNone/>
              <a:defRPr sz="2100" b="0" i="0" u="none" strike="noStrike" cap="none">
                <a:solidFill>
                  <a:srgbClr val="888888"/>
                </a:solidFill>
                <a:latin typeface="Calibri"/>
                <a:ea typeface="Calibri"/>
                <a:cs typeface="Calibri"/>
                <a:sym typeface="Calibri"/>
              </a:defRPr>
            </a:lvl6pPr>
            <a:lvl7pPr marL="0" marR="0" lvl="6" indent="0" algn="r" rtl="0">
              <a:spcBef>
                <a:spcPts val="0"/>
              </a:spcBef>
              <a:buNone/>
              <a:defRPr sz="2100" b="0" i="0" u="none" strike="noStrike" cap="none">
                <a:solidFill>
                  <a:srgbClr val="888888"/>
                </a:solidFill>
                <a:latin typeface="Calibri"/>
                <a:ea typeface="Calibri"/>
                <a:cs typeface="Calibri"/>
                <a:sym typeface="Calibri"/>
              </a:defRPr>
            </a:lvl7pPr>
            <a:lvl8pPr marL="0" marR="0" lvl="7" indent="0" algn="r" rtl="0">
              <a:spcBef>
                <a:spcPts val="0"/>
              </a:spcBef>
              <a:buNone/>
              <a:defRPr sz="2100" b="0" i="0" u="none" strike="noStrike" cap="none">
                <a:solidFill>
                  <a:srgbClr val="888888"/>
                </a:solidFill>
                <a:latin typeface="Calibri"/>
                <a:ea typeface="Calibri"/>
                <a:cs typeface="Calibri"/>
                <a:sym typeface="Calibri"/>
              </a:defRPr>
            </a:lvl8pPr>
            <a:lvl9pPr marL="0" marR="0" lvl="8" indent="0" algn="r" rtl="0">
              <a:spcBef>
                <a:spcPts val="0"/>
              </a:spcBef>
              <a:buNone/>
              <a:defRPr sz="2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735577" y="602753"/>
            <a:ext cx="9227700" cy="337200"/>
          </a:xfrm>
          <a:prstGeom prst="rect">
            <a:avLst/>
          </a:prstGeom>
          <a:noFill/>
          <a:ln>
            <a:noFill/>
          </a:ln>
        </p:spPr>
        <p:txBody>
          <a:bodyPr spcFirstLastPara="1" wrap="square" lIns="170400" tIns="170400" rIns="170400" bIns="170400" anchor="ctr" anchorCtr="0">
            <a:noAutofit/>
          </a:bodyPr>
          <a:lstStyle>
            <a:lvl1pPr marR="0" lvl="0" algn="l" rtl="0">
              <a:lnSpc>
                <a:spcPct val="90000"/>
              </a:lnSpc>
              <a:spcBef>
                <a:spcPts val="0"/>
              </a:spcBef>
              <a:spcAft>
                <a:spcPts val="0"/>
              </a:spcAft>
              <a:buClr>
                <a:schemeClr val="dk2"/>
              </a:buClr>
              <a:buSzPts val="6200"/>
              <a:buFont typeface="Roboto Slab"/>
              <a:buNone/>
              <a:defRPr sz="6200" b="1" i="0" u="none" strike="noStrike" cap="none">
                <a:solidFill>
                  <a:schemeClr val="dk2"/>
                </a:solidFill>
                <a:latin typeface="Roboto Slab"/>
                <a:ea typeface="Roboto Slab"/>
                <a:cs typeface="Roboto Slab"/>
                <a:sym typeface="Roboto Slab"/>
              </a:defRPr>
            </a:lvl1pPr>
            <a:lvl2pPr lvl="1"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2pPr>
            <a:lvl3pPr lvl="2"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3pPr>
            <a:lvl4pPr lvl="3"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4pPr>
            <a:lvl5pPr lvl="4"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5pPr>
            <a:lvl6pPr lvl="5"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6pPr>
            <a:lvl7pPr lvl="6"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7pPr>
            <a:lvl8pPr lvl="7"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8pPr>
            <a:lvl9pPr lvl="8"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9pPr>
          </a:lstStyle>
          <a:p>
            <a:endParaRPr/>
          </a:p>
        </p:txBody>
      </p:sp>
      <p:sp>
        <p:nvSpPr>
          <p:cNvPr id="43" name="Google Shape;43;p8"/>
          <p:cNvSpPr txBox="1">
            <a:spLocks noGrp="1"/>
          </p:cNvSpPr>
          <p:nvPr>
            <p:ph type="body" idx="1"/>
          </p:nvPr>
        </p:nvSpPr>
        <p:spPr>
          <a:xfrm>
            <a:off x="735571" y="2012500"/>
            <a:ext cx="9227700" cy="4796700"/>
          </a:xfrm>
          <a:prstGeom prst="rect">
            <a:avLst/>
          </a:prstGeom>
          <a:noFill/>
          <a:ln>
            <a:noFill/>
          </a:ln>
        </p:spPr>
        <p:txBody>
          <a:bodyPr spcFirstLastPara="1" wrap="square" lIns="170400" tIns="170400" rIns="170400" bIns="170400" anchor="t" anchorCtr="0">
            <a:noAutofit/>
          </a:bodyPr>
          <a:lstStyle>
            <a:lvl1pPr marL="457200" marR="0" lvl="0" indent="-622300" algn="l" rtl="0">
              <a:lnSpc>
                <a:spcPct val="90000"/>
              </a:lnSpc>
              <a:spcBef>
                <a:spcPts val="2200"/>
              </a:spcBef>
              <a:spcAft>
                <a:spcPts val="0"/>
              </a:spcAft>
              <a:buClr>
                <a:srgbClr val="434343"/>
              </a:buClr>
              <a:buSzPts val="6200"/>
              <a:buFont typeface="Arial"/>
              <a:buChar char="•"/>
              <a:defRPr sz="6200" b="0" i="0" u="none" strike="noStrike" cap="none">
                <a:solidFill>
                  <a:srgbClr val="434343"/>
                </a:solidFill>
                <a:latin typeface="Roboto"/>
                <a:ea typeface="Roboto"/>
                <a:cs typeface="Roboto"/>
                <a:sym typeface="Roboto"/>
              </a:defRPr>
            </a:lvl1pPr>
            <a:lvl2pPr marL="914400" marR="0" lvl="1" indent="-558800" algn="l" rtl="0">
              <a:lnSpc>
                <a:spcPct val="90000"/>
              </a:lnSpc>
              <a:spcBef>
                <a:spcPts val="1000"/>
              </a:spcBef>
              <a:spcAft>
                <a:spcPts val="0"/>
              </a:spcAft>
              <a:buClr>
                <a:srgbClr val="434343"/>
              </a:buClr>
              <a:buSzPts val="5200"/>
              <a:buFont typeface="Arial"/>
              <a:buChar char="•"/>
              <a:defRPr sz="5200" b="0" i="0" u="none" strike="noStrike" cap="none">
                <a:solidFill>
                  <a:srgbClr val="434343"/>
                </a:solidFill>
                <a:latin typeface="Roboto"/>
                <a:ea typeface="Roboto"/>
                <a:cs typeface="Roboto"/>
                <a:sym typeface="Roboto"/>
              </a:defRPr>
            </a:lvl2pPr>
            <a:lvl3pPr marL="1371600" marR="0" lvl="2" indent="-501650" algn="l" rtl="0">
              <a:lnSpc>
                <a:spcPct val="90000"/>
              </a:lnSpc>
              <a:spcBef>
                <a:spcPts val="1000"/>
              </a:spcBef>
              <a:spcAft>
                <a:spcPts val="0"/>
              </a:spcAft>
              <a:buClr>
                <a:srgbClr val="434343"/>
              </a:buClr>
              <a:buSzPts val="4300"/>
              <a:buFont typeface="Arial"/>
              <a:buChar char="•"/>
              <a:defRPr sz="4300" b="0" i="0" u="none" strike="noStrike" cap="none">
                <a:solidFill>
                  <a:srgbClr val="434343"/>
                </a:solidFill>
                <a:latin typeface="Roboto"/>
                <a:ea typeface="Roboto"/>
                <a:cs typeface="Roboto"/>
                <a:sym typeface="Roboto"/>
              </a:defRPr>
            </a:lvl3pPr>
            <a:lvl4pPr marL="1828800" marR="0" lvl="3"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Roboto"/>
                <a:ea typeface="Roboto"/>
                <a:cs typeface="Roboto"/>
                <a:sym typeface="Roboto"/>
              </a:defRPr>
            </a:lvl4pPr>
            <a:lvl5pPr marL="2286000" marR="0" lvl="4"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Roboto"/>
                <a:ea typeface="Roboto"/>
                <a:cs typeface="Roboto"/>
                <a:sym typeface="Roboto"/>
              </a:defRPr>
            </a:lvl5pPr>
            <a:lvl6pPr marL="2743200" marR="0" lvl="5"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6pPr>
            <a:lvl7pPr marL="3200400" marR="0" lvl="6"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7pPr>
            <a:lvl8pPr marL="3657600" marR="0" lvl="7"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8pPr>
            <a:lvl9pPr marL="4114800" marR="0" lvl="8"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9pPr>
          </a:lstStyle>
          <a:p>
            <a:endParaRPr/>
          </a:p>
        </p:txBody>
      </p:sp>
      <p:sp>
        <p:nvSpPr>
          <p:cNvPr id="44" name="Google Shape;44;p8"/>
          <p:cNvSpPr txBox="1">
            <a:spLocks noGrp="1"/>
          </p:cNvSpPr>
          <p:nvPr>
            <p:ph type="dt" idx="10"/>
          </p:nvPr>
        </p:nvSpPr>
        <p:spPr>
          <a:xfrm>
            <a:off x="735571" y="7007000"/>
            <a:ext cx="2407800" cy="402900"/>
          </a:xfrm>
          <a:prstGeom prst="rect">
            <a:avLst/>
          </a:prstGeom>
          <a:noFill/>
          <a:ln>
            <a:noFill/>
          </a:ln>
        </p:spPr>
        <p:txBody>
          <a:bodyPr spcFirstLastPara="1" wrap="square" lIns="170400" tIns="170400" rIns="170400" bIns="170400" anchor="ctr" anchorCtr="0">
            <a:noAutofit/>
          </a:bodyPr>
          <a:lstStyle>
            <a:lvl1pPr marR="0" lvl="0" algn="l" rtl="0">
              <a:lnSpc>
                <a:spcPct val="100000"/>
              </a:lnSpc>
              <a:spcBef>
                <a:spcPts val="0"/>
              </a:spcBef>
              <a:spcAft>
                <a:spcPts val="0"/>
              </a:spcAft>
              <a:buClr>
                <a:srgbClr val="888888"/>
              </a:buClr>
              <a:buSzPts val="3100"/>
              <a:buFont typeface="Calibri"/>
              <a:buNone/>
              <a:defRPr sz="2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9pPr>
          </a:lstStyle>
          <a:p>
            <a:endParaRPr/>
          </a:p>
        </p:txBody>
      </p:sp>
      <p:sp>
        <p:nvSpPr>
          <p:cNvPr id="45" name="Google Shape;45;p8"/>
          <p:cNvSpPr txBox="1">
            <a:spLocks noGrp="1"/>
          </p:cNvSpPr>
          <p:nvPr>
            <p:ph type="ftr" idx="11"/>
          </p:nvPr>
        </p:nvSpPr>
        <p:spPr>
          <a:xfrm>
            <a:off x="3544111" y="7007000"/>
            <a:ext cx="3610500" cy="402900"/>
          </a:xfrm>
          <a:prstGeom prst="rect">
            <a:avLst/>
          </a:prstGeom>
          <a:noFill/>
          <a:ln>
            <a:noFill/>
          </a:ln>
        </p:spPr>
        <p:txBody>
          <a:bodyPr spcFirstLastPara="1" wrap="square" lIns="170400" tIns="170400" rIns="170400" bIns="170400" anchor="ctr" anchorCtr="0">
            <a:noAutofit/>
          </a:bodyPr>
          <a:lstStyle>
            <a:lvl1pPr marR="0" lvl="0" algn="ctr" rtl="0">
              <a:lnSpc>
                <a:spcPct val="100000"/>
              </a:lnSpc>
              <a:spcBef>
                <a:spcPts val="0"/>
              </a:spcBef>
              <a:spcAft>
                <a:spcPts val="0"/>
              </a:spcAft>
              <a:buClr>
                <a:srgbClr val="888888"/>
              </a:buClr>
              <a:buSzPts val="3100"/>
              <a:buFont typeface="Calibri"/>
              <a:buNone/>
              <a:defRPr sz="2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9pPr>
          </a:lstStyle>
          <a:p>
            <a:endParaRPr/>
          </a:p>
        </p:txBody>
      </p:sp>
      <p:sp>
        <p:nvSpPr>
          <p:cNvPr id="46" name="Google Shape;46;p8"/>
          <p:cNvSpPr txBox="1">
            <a:spLocks noGrp="1"/>
          </p:cNvSpPr>
          <p:nvPr>
            <p:ph type="sldNum" idx="12"/>
          </p:nvPr>
        </p:nvSpPr>
        <p:spPr>
          <a:xfrm>
            <a:off x="7556311" y="7007000"/>
            <a:ext cx="2407800" cy="402900"/>
          </a:xfrm>
          <a:prstGeom prst="rect">
            <a:avLst/>
          </a:prstGeom>
          <a:noFill/>
          <a:ln>
            <a:noFill/>
          </a:ln>
        </p:spPr>
        <p:txBody>
          <a:bodyPr spcFirstLastPara="1" wrap="square" lIns="197825" tIns="98875" rIns="197825" bIns="98875" anchor="ctr" anchorCtr="0">
            <a:noAutofit/>
          </a:bodyPr>
          <a:lstStyle>
            <a:lvl1pPr marL="0" marR="0" lvl="0"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docs.google.com/document/d/16o4jH3FDEe1TfqjlQWBPe7MIFNHlQAtkAhB2sJMXqhk/edit#heading=h.rpy7djz6ep6r" TargetMode="External"/><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pic>
        <p:nvPicPr>
          <p:cNvPr id="672" name="Google Shape;672;p59"/>
          <p:cNvPicPr preferRelativeResize="0"/>
          <p:nvPr/>
        </p:nvPicPr>
        <p:blipFill>
          <a:blip r:embed="rId3">
            <a:alphaModFix/>
          </a:blip>
          <a:stretch>
            <a:fillRect/>
          </a:stretch>
        </p:blipFill>
        <p:spPr>
          <a:xfrm rot="-1630318">
            <a:off x="7081061" y="6337539"/>
            <a:ext cx="318400" cy="389325"/>
          </a:xfrm>
          <a:prstGeom prst="rect">
            <a:avLst/>
          </a:prstGeom>
          <a:noFill/>
          <a:ln>
            <a:noFill/>
          </a:ln>
        </p:spPr>
      </p:pic>
      <p:sp>
        <p:nvSpPr>
          <p:cNvPr id="673" name="Google Shape;673;p59"/>
          <p:cNvSpPr txBox="1"/>
          <p:nvPr/>
        </p:nvSpPr>
        <p:spPr>
          <a:xfrm>
            <a:off x="7597198" y="267525"/>
            <a:ext cx="2712000" cy="565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1600" b="1" dirty="0" smtClean="0">
                <a:solidFill>
                  <a:schemeClr val="dk1"/>
                </a:solidFill>
                <a:latin typeface="Roboto"/>
                <a:ea typeface="Roboto"/>
                <a:cs typeface="Roboto"/>
                <a:sym typeface="Roboto"/>
              </a:rPr>
              <a:t>CCH </a:t>
            </a:r>
            <a:r>
              <a:rPr lang="fr" sz="1600" b="1" dirty="0">
                <a:solidFill>
                  <a:schemeClr val="dk1"/>
                </a:solidFill>
                <a:latin typeface="Roboto"/>
                <a:ea typeface="Roboto"/>
                <a:cs typeface="Roboto"/>
                <a:sym typeface="Roboto"/>
              </a:rPr>
              <a:t>pour </a:t>
            </a:r>
            <a:r>
              <a:rPr lang="fr" sz="1600" b="1" dirty="0" smtClean="0">
                <a:solidFill>
                  <a:schemeClr val="dk1"/>
                </a:solidFill>
                <a:latin typeface="Roboto"/>
                <a:ea typeface="Roboto"/>
                <a:cs typeface="Roboto"/>
                <a:sym typeface="Roboto"/>
              </a:rPr>
              <a:t>le WASH</a:t>
            </a:r>
            <a:endParaRPr sz="1600" dirty="0">
              <a:solidFill>
                <a:schemeClr val="dk1"/>
              </a:solidFill>
              <a:latin typeface="Roboto"/>
              <a:ea typeface="Roboto"/>
              <a:cs typeface="Roboto"/>
              <a:sym typeface="Roboto"/>
            </a:endParaRPr>
          </a:p>
        </p:txBody>
      </p:sp>
      <p:sp>
        <p:nvSpPr>
          <p:cNvPr id="674" name="Google Shape;674;p59"/>
          <p:cNvSpPr txBox="1"/>
          <p:nvPr/>
        </p:nvSpPr>
        <p:spPr>
          <a:xfrm>
            <a:off x="753150" y="554613"/>
            <a:ext cx="3000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200" b="1" dirty="0" smtClean="0">
                <a:solidFill>
                  <a:schemeClr val="dk1"/>
                </a:solidFill>
                <a:latin typeface="Roboto"/>
                <a:ea typeface="Roboto"/>
                <a:cs typeface="Roboto"/>
                <a:sym typeface="Roboto"/>
              </a:rPr>
              <a:t>REMUE-MENINGES</a:t>
            </a:r>
            <a:endParaRPr sz="2200" b="1" dirty="0">
              <a:solidFill>
                <a:schemeClr val="dk1"/>
              </a:solidFill>
              <a:latin typeface="Roboto"/>
              <a:ea typeface="Roboto"/>
              <a:cs typeface="Roboto"/>
              <a:sym typeface="Roboto"/>
            </a:endParaRPr>
          </a:p>
        </p:txBody>
      </p:sp>
      <p:sp>
        <p:nvSpPr>
          <p:cNvPr id="675" name="Google Shape;675;p59"/>
          <p:cNvSpPr/>
          <p:nvPr/>
        </p:nvSpPr>
        <p:spPr>
          <a:xfrm>
            <a:off x="307350" y="1226816"/>
            <a:ext cx="5451600" cy="1520873"/>
          </a:xfrm>
          <a:prstGeom prst="rect">
            <a:avLst/>
          </a:prstGeom>
          <a:noFill/>
          <a:ln>
            <a:noFill/>
          </a:ln>
        </p:spPr>
        <p:txBody>
          <a:bodyPr spcFirstLastPara="1" wrap="square" lIns="91425" tIns="91425" rIns="737975" bIns="91425" anchor="ctr" anchorCtr="0">
            <a:noAutofit/>
          </a:bodyPr>
          <a:lstStyle/>
          <a:p>
            <a:pPr marL="0" lvl="0" indent="0" algn="l" rtl="0">
              <a:lnSpc>
                <a:spcPct val="115000"/>
              </a:lnSpc>
              <a:spcBef>
                <a:spcPts val="0"/>
              </a:spcBef>
              <a:spcAft>
                <a:spcPts val="0"/>
              </a:spcAft>
              <a:buNone/>
            </a:pPr>
            <a:r>
              <a:rPr lang="fr" sz="1100" dirty="0">
                <a:solidFill>
                  <a:srgbClr val="181818"/>
                </a:solidFill>
                <a:latin typeface="Roboto"/>
                <a:ea typeface="Roboto"/>
                <a:cs typeface="Roboto"/>
                <a:sym typeface="Roboto"/>
              </a:rPr>
              <a:t>Une séance de remue-méninges est une activité structurée avec un animateur et un groupe de participants travaillant ensemble pour générer et partager des idées pour résoudre un problème. Les équipes peuvent réfléchir à des solutions pour tout défi, obstacle ou problème qu'elles rencontrent. Certains exemples incluent les barrières de lavage des mains, les préoccupations environnementales avec la conception des latrines, l'amélioration des partenariats WASH et plus encore. Il est souvent utile pour les équipes de se familiariser avec l'objectif du projet</a:t>
            </a:r>
            <a:r>
              <a:rPr lang="fr" sz="1100" dirty="0">
                <a:solidFill>
                  <a:schemeClr val="tx1"/>
                </a:solidFill>
                <a:latin typeface="Roboto"/>
                <a:ea typeface="Roboto"/>
                <a:cs typeface="Roboto"/>
                <a:sym typeface="Roboto"/>
              </a:rPr>
              <a:t>, les principales conclusions, les questions « comment pourrions-nous » et les principes de conception avant de commencer le brainstorming.</a:t>
            </a:r>
            <a:endParaRPr sz="1100" dirty="0">
              <a:solidFill>
                <a:schemeClr val="tx1"/>
              </a:solidFill>
              <a:latin typeface="Roboto"/>
              <a:ea typeface="Roboto"/>
              <a:cs typeface="Roboto"/>
              <a:sym typeface="Roboto"/>
            </a:endParaRPr>
          </a:p>
        </p:txBody>
      </p:sp>
      <p:sp>
        <p:nvSpPr>
          <p:cNvPr id="676" name="Google Shape;676;p59"/>
          <p:cNvSpPr/>
          <p:nvPr/>
        </p:nvSpPr>
        <p:spPr>
          <a:xfrm>
            <a:off x="307350" y="3044951"/>
            <a:ext cx="5115600" cy="764777"/>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marL="0" lvl="0" indent="0" algn="l" rtl="0">
              <a:lnSpc>
                <a:spcPct val="115000"/>
              </a:lnSpc>
              <a:spcBef>
                <a:spcPts val="0"/>
              </a:spcBef>
              <a:spcAft>
                <a:spcPts val="0"/>
              </a:spcAft>
              <a:buNone/>
            </a:pPr>
            <a:r>
              <a:rPr lang="fr" sz="1100" b="1" dirty="0">
                <a:solidFill>
                  <a:srgbClr val="0C4E5A"/>
                </a:solidFill>
                <a:latin typeface="Roboto"/>
                <a:ea typeface="Roboto"/>
                <a:cs typeface="Roboto"/>
                <a:sym typeface="Roboto"/>
              </a:rPr>
              <a:t>OBJECTIF</a:t>
            </a:r>
            <a:endParaRPr sz="1100" b="1" dirty="0">
              <a:solidFill>
                <a:srgbClr val="0C4E5A"/>
              </a:solidFill>
              <a:latin typeface="Roboto"/>
              <a:ea typeface="Roboto"/>
              <a:cs typeface="Roboto"/>
              <a:sym typeface="Roboto"/>
            </a:endParaRPr>
          </a:p>
          <a:p>
            <a:pPr lvl="0">
              <a:lnSpc>
                <a:spcPct val="115000"/>
              </a:lnSpc>
            </a:pPr>
            <a:r>
              <a:rPr lang="fr" sz="1100" dirty="0" smtClean="0">
                <a:solidFill>
                  <a:srgbClr val="221E1F"/>
                </a:solidFill>
                <a:latin typeface="Roboto"/>
                <a:ea typeface="Roboto"/>
                <a:cs typeface="Roboto"/>
                <a:sym typeface="Roboto"/>
              </a:rPr>
              <a:t>Le </a:t>
            </a:r>
            <a:r>
              <a:rPr lang="fr" sz="1100" dirty="0">
                <a:solidFill>
                  <a:srgbClr val="181818"/>
                </a:solidFill>
                <a:latin typeface="Roboto"/>
                <a:ea typeface="Roboto"/>
                <a:cs typeface="Roboto"/>
                <a:sym typeface="Roboto"/>
              </a:rPr>
              <a:t>remue-méninges</a:t>
            </a:r>
            <a:r>
              <a:rPr lang="fr" sz="1100" dirty="0" smtClean="0">
                <a:solidFill>
                  <a:srgbClr val="221E1F"/>
                </a:solidFill>
                <a:latin typeface="Roboto"/>
                <a:ea typeface="Roboto"/>
                <a:cs typeface="Roboto"/>
                <a:sym typeface="Roboto"/>
              </a:rPr>
              <a:t> </a:t>
            </a:r>
            <a:r>
              <a:rPr lang="fr" sz="1100" dirty="0">
                <a:solidFill>
                  <a:srgbClr val="221E1F"/>
                </a:solidFill>
                <a:latin typeface="Roboto"/>
                <a:ea typeface="Roboto"/>
                <a:cs typeface="Roboto"/>
                <a:sym typeface="Roboto"/>
              </a:rPr>
              <a:t>est un moyen collaboratif de générer des idées basées sur des idées et des observations.</a:t>
            </a:r>
            <a:endParaRPr sz="1100" dirty="0">
              <a:solidFill>
                <a:schemeClr val="accent2"/>
              </a:solidFill>
              <a:latin typeface="Roboto"/>
              <a:ea typeface="Roboto"/>
              <a:cs typeface="Roboto"/>
              <a:sym typeface="Roboto"/>
            </a:endParaRPr>
          </a:p>
        </p:txBody>
      </p:sp>
      <p:sp>
        <p:nvSpPr>
          <p:cNvPr id="677" name="Google Shape;677;p59"/>
          <p:cNvSpPr/>
          <p:nvPr/>
        </p:nvSpPr>
        <p:spPr>
          <a:xfrm>
            <a:off x="307350" y="3967838"/>
            <a:ext cx="5115600" cy="1576088"/>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lvl="0">
              <a:lnSpc>
                <a:spcPct val="120000"/>
              </a:lnSpc>
            </a:pPr>
            <a:r>
              <a:rPr lang="fr" sz="1100" b="1" dirty="0">
                <a:solidFill>
                  <a:srgbClr val="0C4E5A"/>
                </a:solidFill>
                <a:latin typeface="Roboto"/>
                <a:ea typeface="Roboto"/>
                <a:cs typeface="Roboto"/>
                <a:sym typeface="Roboto"/>
              </a:rPr>
              <a:t>CONNEXION </a:t>
            </a:r>
            <a:r>
              <a:rPr lang="fr-FR" sz="1100" b="1" dirty="0">
                <a:solidFill>
                  <a:srgbClr val="0C4E5A"/>
                </a:solidFill>
                <a:latin typeface="Roboto"/>
                <a:ea typeface="Roboto"/>
                <a:cs typeface="Roboto"/>
                <a:sym typeface="Roboto"/>
              </a:rPr>
              <a:t>WASH-CCH</a:t>
            </a:r>
          </a:p>
          <a:p>
            <a:pPr lvl="0">
              <a:lnSpc>
                <a:spcPct val="115000"/>
              </a:lnSpc>
              <a:spcBef>
                <a:spcPts val="600"/>
              </a:spcBef>
            </a:pPr>
            <a:r>
              <a:rPr lang="fr" sz="1100" dirty="0" smtClean="0">
                <a:solidFill>
                  <a:srgbClr val="181818"/>
                </a:solidFill>
                <a:latin typeface="Roboto"/>
                <a:ea typeface="Roboto"/>
                <a:cs typeface="Roboto"/>
                <a:sym typeface="Roboto"/>
              </a:rPr>
              <a:t>Les </a:t>
            </a:r>
            <a:r>
              <a:rPr lang="fr" sz="1100" dirty="0">
                <a:solidFill>
                  <a:srgbClr val="181818"/>
                </a:solidFill>
                <a:latin typeface="Roboto"/>
                <a:ea typeface="Roboto"/>
                <a:cs typeface="Roboto"/>
                <a:sym typeface="Roboto"/>
              </a:rPr>
              <a:t>problèmes WASH peuvent être déroutants lorsqu'ils sont examinés en permanence sous le même angle. Le remue-méninges donne aux équipes une chance de sortir de leur perspective normale en générant de nombreuses solutions possibles, en s'appuyant sur les idées des uns et des autres, et en combinant et en affinant de manière à produire des solutions nouvelles et innovantes à tester.</a:t>
            </a:r>
            <a:endParaRPr sz="1100" dirty="0">
              <a:solidFill>
                <a:schemeClr val="dk1"/>
              </a:solidFill>
              <a:latin typeface="Roboto"/>
              <a:ea typeface="Roboto"/>
              <a:cs typeface="Roboto"/>
              <a:sym typeface="Roboto"/>
            </a:endParaRPr>
          </a:p>
        </p:txBody>
      </p:sp>
      <p:sp>
        <p:nvSpPr>
          <p:cNvPr id="678" name="Google Shape;678;p59"/>
          <p:cNvSpPr/>
          <p:nvPr/>
        </p:nvSpPr>
        <p:spPr>
          <a:xfrm>
            <a:off x="307350" y="5669000"/>
            <a:ext cx="5115600" cy="663600"/>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marL="0" lvl="0" indent="0" algn="l" rtl="0">
              <a:lnSpc>
                <a:spcPct val="120000"/>
              </a:lnSpc>
              <a:spcBef>
                <a:spcPts val="0"/>
              </a:spcBef>
              <a:spcAft>
                <a:spcPts val="0"/>
              </a:spcAft>
              <a:buNone/>
            </a:pPr>
            <a:r>
              <a:rPr lang="fr" sz="1100" b="1" dirty="0" smtClean="0">
                <a:solidFill>
                  <a:srgbClr val="0C4E5A"/>
                </a:solidFill>
                <a:latin typeface="Roboto"/>
                <a:ea typeface="Roboto"/>
                <a:cs typeface="Roboto"/>
                <a:sym typeface="Roboto"/>
              </a:rPr>
              <a:t>DUREE</a:t>
            </a:r>
            <a:endParaRPr sz="1100" b="1" dirty="0">
              <a:solidFill>
                <a:srgbClr val="0C4E5A"/>
              </a:solidFill>
              <a:latin typeface="Roboto"/>
              <a:ea typeface="Roboto"/>
              <a:cs typeface="Roboto"/>
              <a:sym typeface="Roboto"/>
            </a:endParaRPr>
          </a:p>
          <a:p>
            <a:pPr marL="0" lvl="0" indent="0" algn="l" rtl="0">
              <a:lnSpc>
                <a:spcPct val="115000"/>
              </a:lnSpc>
              <a:spcBef>
                <a:spcPts val="600"/>
              </a:spcBef>
              <a:spcAft>
                <a:spcPts val="0"/>
              </a:spcAft>
              <a:buClr>
                <a:schemeClr val="dk1"/>
              </a:buClr>
              <a:buSzPts val="1100"/>
              <a:buFont typeface="Arial"/>
              <a:buNone/>
            </a:pPr>
            <a:r>
              <a:rPr lang="fr" sz="1100" dirty="0">
                <a:solidFill>
                  <a:srgbClr val="181818"/>
                </a:solidFill>
                <a:latin typeface="Roboto"/>
                <a:ea typeface="Roboto"/>
                <a:cs typeface="Roboto"/>
                <a:sym typeface="Roboto"/>
              </a:rPr>
              <a:t>1-2 heures</a:t>
            </a:r>
            <a:endParaRPr sz="1100" dirty="0">
              <a:solidFill>
                <a:schemeClr val="accent2"/>
              </a:solidFill>
              <a:latin typeface="Roboto"/>
              <a:ea typeface="Roboto"/>
              <a:cs typeface="Roboto"/>
              <a:sym typeface="Roboto"/>
            </a:endParaRPr>
          </a:p>
        </p:txBody>
      </p:sp>
      <p:sp>
        <p:nvSpPr>
          <p:cNvPr id="679" name="Google Shape;679;p59"/>
          <p:cNvSpPr/>
          <p:nvPr/>
        </p:nvSpPr>
        <p:spPr>
          <a:xfrm>
            <a:off x="307350" y="6457674"/>
            <a:ext cx="5115600" cy="961500"/>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marL="0" lvl="0" indent="0" algn="l" rtl="0">
              <a:lnSpc>
                <a:spcPct val="120000"/>
              </a:lnSpc>
              <a:spcBef>
                <a:spcPts val="0"/>
              </a:spcBef>
              <a:spcAft>
                <a:spcPts val="0"/>
              </a:spcAft>
              <a:buNone/>
            </a:pPr>
            <a:r>
              <a:rPr lang="fr" sz="1100" b="1" smtClean="0">
                <a:solidFill>
                  <a:srgbClr val="0C4E5A"/>
                </a:solidFill>
                <a:latin typeface="Roboto"/>
                <a:ea typeface="Roboto"/>
                <a:cs typeface="Roboto"/>
                <a:sym typeface="Roboto"/>
              </a:rPr>
              <a:t>SUPPORTS</a:t>
            </a:r>
            <a:endParaRPr sz="1100" b="1" dirty="0">
              <a:solidFill>
                <a:srgbClr val="0C4E5A"/>
              </a:solidFill>
              <a:latin typeface="Roboto"/>
              <a:ea typeface="Roboto"/>
              <a:cs typeface="Roboto"/>
              <a:sym typeface="Roboto"/>
            </a:endParaRPr>
          </a:p>
          <a:p>
            <a:pPr marL="457200" lvl="0" indent="-298450" algn="l" rtl="0">
              <a:lnSpc>
                <a:spcPct val="120000"/>
              </a:lnSpc>
              <a:spcBef>
                <a:spcPts val="600"/>
              </a:spcBef>
              <a:spcAft>
                <a:spcPts val="0"/>
              </a:spcAft>
              <a:buClr>
                <a:schemeClr val="dk2"/>
              </a:buClr>
              <a:buSzPts val="1100"/>
              <a:buFont typeface="Roboto"/>
              <a:buChar char="●"/>
            </a:pPr>
            <a:r>
              <a:rPr lang="fr" sz="1100" dirty="0">
                <a:solidFill>
                  <a:schemeClr val="dk2"/>
                </a:solidFill>
                <a:latin typeface="Roboto"/>
                <a:ea typeface="Roboto"/>
                <a:cs typeface="Roboto"/>
                <a:sym typeface="Roboto"/>
              </a:rPr>
              <a:t>NOTES AUTOCOLLANTES</a:t>
            </a:r>
            <a:endParaRPr sz="1100" dirty="0">
              <a:solidFill>
                <a:schemeClr val="dk2"/>
              </a:solidFill>
              <a:latin typeface="Roboto"/>
              <a:ea typeface="Roboto"/>
              <a:cs typeface="Roboto"/>
              <a:sym typeface="Roboto"/>
            </a:endParaRPr>
          </a:p>
          <a:p>
            <a:pPr marL="457200" lvl="0" indent="-298450" algn="l" rtl="0">
              <a:lnSpc>
                <a:spcPct val="120000"/>
              </a:lnSpc>
              <a:spcBef>
                <a:spcPts val="0"/>
              </a:spcBef>
              <a:spcAft>
                <a:spcPts val="0"/>
              </a:spcAft>
              <a:buClr>
                <a:schemeClr val="dk2"/>
              </a:buClr>
              <a:buSzPts val="1100"/>
              <a:buFont typeface="Roboto"/>
              <a:buChar char="●"/>
            </a:pPr>
            <a:r>
              <a:rPr lang="fr" sz="1100" dirty="0">
                <a:solidFill>
                  <a:schemeClr val="dk2"/>
                </a:solidFill>
                <a:latin typeface="Roboto"/>
                <a:ea typeface="Roboto"/>
                <a:cs typeface="Roboto"/>
                <a:sym typeface="Roboto"/>
              </a:rPr>
              <a:t>MUR VIDE OU GRAND PAPIER</a:t>
            </a:r>
            <a:endParaRPr sz="1100" dirty="0">
              <a:solidFill>
                <a:schemeClr val="dk2"/>
              </a:solidFill>
              <a:latin typeface="Roboto"/>
              <a:ea typeface="Roboto"/>
              <a:cs typeface="Roboto"/>
              <a:sym typeface="Roboto"/>
            </a:endParaRPr>
          </a:p>
          <a:p>
            <a:pPr marL="457200" lvl="0" indent="-298450" algn="l" rtl="0">
              <a:lnSpc>
                <a:spcPct val="120000"/>
              </a:lnSpc>
              <a:spcBef>
                <a:spcPts val="0"/>
              </a:spcBef>
              <a:spcAft>
                <a:spcPts val="0"/>
              </a:spcAft>
              <a:buClr>
                <a:schemeClr val="dk2"/>
              </a:buClr>
              <a:buSzPts val="1100"/>
              <a:buFont typeface="Roboto"/>
              <a:buChar char="●"/>
            </a:pPr>
            <a:r>
              <a:rPr lang="fr" sz="1100" dirty="0">
                <a:solidFill>
                  <a:schemeClr val="dk2"/>
                </a:solidFill>
                <a:latin typeface="Roboto"/>
                <a:ea typeface="Roboto"/>
                <a:cs typeface="Roboto"/>
                <a:sym typeface="Roboto"/>
              </a:rPr>
              <a:t>STYLOS OU CRAYONS</a:t>
            </a:r>
            <a:endParaRPr sz="1100" dirty="0">
              <a:solidFill>
                <a:schemeClr val="dk2"/>
              </a:solidFill>
              <a:latin typeface="Roboto"/>
              <a:ea typeface="Roboto"/>
              <a:cs typeface="Roboto"/>
              <a:sym typeface="Roboto"/>
            </a:endParaRPr>
          </a:p>
        </p:txBody>
      </p:sp>
      <p:sp>
        <p:nvSpPr>
          <p:cNvPr id="680" name="Google Shape;680;p59"/>
          <p:cNvSpPr txBox="1"/>
          <p:nvPr/>
        </p:nvSpPr>
        <p:spPr>
          <a:xfrm>
            <a:off x="5553144" y="781509"/>
            <a:ext cx="4930558" cy="4916400"/>
          </a:xfrm>
          <a:prstGeom prst="rect">
            <a:avLst/>
          </a:prstGeom>
          <a:noFill/>
          <a:ln>
            <a:noFill/>
          </a:ln>
        </p:spPr>
        <p:txBody>
          <a:bodyPr spcFirstLastPara="1" wrap="square" lIns="90000" tIns="91425" rIns="91425" bIns="91425" anchor="t" anchorCtr="0">
            <a:noAutofit/>
          </a:bodyPr>
          <a:lstStyle/>
          <a:p>
            <a:pPr marL="0" lvl="0" indent="0" algn="just" rtl="0">
              <a:lnSpc>
                <a:spcPct val="150000"/>
              </a:lnSpc>
              <a:spcBef>
                <a:spcPts val="0"/>
              </a:spcBef>
              <a:spcAft>
                <a:spcPts val="0"/>
              </a:spcAft>
              <a:buClr>
                <a:srgbClr val="000000"/>
              </a:buClr>
              <a:buSzPts val="1100"/>
              <a:buFont typeface="Arial"/>
              <a:buNone/>
            </a:pPr>
            <a:r>
              <a:rPr lang="fr" sz="1100" b="1" dirty="0" smtClean="0">
                <a:solidFill>
                  <a:srgbClr val="0C4E5A"/>
                </a:solidFill>
                <a:latin typeface="Roboto"/>
                <a:ea typeface="Roboto"/>
                <a:cs typeface="Roboto"/>
                <a:sym typeface="Roboto"/>
              </a:rPr>
              <a:t>ETAPES</a:t>
            </a:r>
            <a:endParaRPr sz="1100" b="1" dirty="0">
              <a:solidFill>
                <a:srgbClr val="0C4E5A"/>
              </a:solidFill>
              <a:latin typeface="Roboto"/>
              <a:ea typeface="Roboto"/>
              <a:cs typeface="Roboto"/>
              <a:sym typeface="Roboto"/>
            </a:endParaRPr>
          </a:p>
          <a:p>
            <a:pPr marL="457200" lvl="0" indent="-298450">
              <a:lnSpc>
                <a:spcPct val="115000"/>
              </a:lnSpc>
              <a:spcBef>
                <a:spcPts val="600"/>
              </a:spcBef>
              <a:buClr>
                <a:srgbClr val="181818"/>
              </a:buClr>
              <a:buSzPts val="1100"/>
              <a:buFont typeface="Roboto"/>
              <a:buAutoNum type="arabicPeriod"/>
            </a:pPr>
            <a:r>
              <a:rPr lang="fr" sz="1100" b="1" dirty="0">
                <a:solidFill>
                  <a:srgbClr val="181818"/>
                </a:solidFill>
                <a:latin typeface="Roboto"/>
                <a:ea typeface="Roboto"/>
                <a:cs typeface="Roboto"/>
                <a:sym typeface="Roboto"/>
              </a:rPr>
              <a:t>Fixez des objectifs et des lignes directrices pour le remue-méninges. </a:t>
            </a:r>
            <a:r>
              <a:rPr lang="fr" sz="1100" dirty="0">
                <a:solidFill>
                  <a:srgbClr val="181818"/>
                </a:solidFill>
                <a:latin typeface="Roboto"/>
                <a:ea typeface="Roboto"/>
                <a:cs typeface="Roboto"/>
                <a:sym typeface="Roboto"/>
              </a:rPr>
              <a:t>Orientez le groupe vers les objectifs du remue-méninges en partageant le résumé du projet, les principales conclusions et les principes de conception. Placez l'énoncé «</a:t>
            </a:r>
            <a:r>
              <a:rPr lang="fr" sz="1100" u="sng" dirty="0">
                <a:solidFill>
                  <a:srgbClr val="1155CC"/>
                </a:solidFill>
                <a:latin typeface="Roboto"/>
                <a:ea typeface="Roboto"/>
                <a:cs typeface="Roboto"/>
                <a:sym typeface="Roboto"/>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Comment pourrions-nous</a:t>
            </a:r>
            <a:r>
              <a:rPr lang="fr" sz="1100" dirty="0">
                <a:solidFill>
                  <a:srgbClr val="181818"/>
                </a:solidFill>
                <a:latin typeface="Roboto"/>
                <a:ea typeface="Roboto"/>
                <a:cs typeface="Roboto"/>
                <a:sym typeface="Roboto"/>
              </a:rPr>
              <a:t> » dans un endroit central de la salle pour que tout le monde puisse le voir.</a:t>
            </a:r>
            <a:endParaRPr sz="1100" dirty="0">
              <a:solidFill>
                <a:srgbClr val="181818"/>
              </a:solidFill>
              <a:latin typeface="Roboto"/>
              <a:ea typeface="Roboto"/>
              <a:cs typeface="Roboto"/>
              <a:sym typeface="Roboto"/>
            </a:endParaRPr>
          </a:p>
          <a:p>
            <a:pPr marL="0" lvl="0" indent="0" algn="l" rtl="0">
              <a:lnSpc>
                <a:spcPct val="115000"/>
              </a:lnSpc>
              <a:spcBef>
                <a:spcPts val="1000"/>
              </a:spcBef>
              <a:spcAft>
                <a:spcPts val="0"/>
              </a:spcAft>
              <a:buNone/>
            </a:pPr>
            <a:r>
              <a:rPr lang="fr" sz="1100" dirty="0">
                <a:solidFill>
                  <a:srgbClr val="181818"/>
                </a:solidFill>
                <a:latin typeface="Roboto"/>
                <a:ea typeface="Roboto"/>
                <a:cs typeface="Roboto"/>
                <a:sym typeface="Roboto"/>
              </a:rPr>
              <a:t>Établissez les lignes directrices suivantes au début pour favoriser un environnement sûr permettant aux participants de sortir de leur zone de confort et d'embrasser le processus de remue-méninges :</a:t>
            </a:r>
            <a:endParaRPr sz="1100" dirty="0">
              <a:solidFill>
                <a:srgbClr val="221E1F"/>
              </a:solidFill>
              <a:latin typeface="Roboto"/>
              <a:ea typeface="Roboto"/>
              <a:cs typeface="Roboto"/>
              <a:sym typeface="Roboto"/>
            </a:endParaRPr>
          </a:p>
          <a:p>
            <a:pPr marL="457200" lvl="0" indent="-298450" algn="l" rtl="0">
              <a:lnSpc>
                <a:spcPct val="115000"/>
              </a:lnSpc>
              <a:spcBef>
                <a:spcPts val="1000"/>
              </a:spcBef>
              <a:spcAft>
                <a:spcPts val="0"/>
              </a:spcAft>
              <a:buClr>
                <a:srgbClr val="221E1F"/>
              </a:buClr>
              <a:buSzPts val="1100"/>
              <a:buFont typeface="Roboto"/>
              <a:buChar char="●"/>
            </a:pPr>
            <a:r>
              <a:rPr lang="fr" sz="1100" dirty="0">
                <a:solidFill>
                  <a:srgbClr val="221E1F"/>
                </a:solidFill>
                <a:latin typeface="Roboto"/>
                <a:ea typeface="Roboto"/>
                <a:cs typeface="Roboto"/>
                <a:sym typeface="Roboto"/>
              </a:rPr>
              <a:t>Une conversation à la fois.</a:t>
            </a:r>
            <a:endParaRPr sz="1100" dirty="0">
              <a:solidFill>
                <a:srgbClr val="221E1F"/>
              </a:solidFill>
              <a:latin typeface="Roboto"/>
              <a:ea typeface="Roboto"/>
              <a:cs typeface="Roboto"/>
              <a:sym typeface="Roboto"/>
            </a:endParaRPr>
          </a:p>
          <a:p>
            <a:pPr marL="457200" lvl="0" indent="-298450" algn="l" rtl="0">
              <a:lnSpc>
                <a:spcPct val="115000"/>
              </a:lnSpc>
              <a:spcBef>
                <a:spcPts val="0"/>
              </a:spcBef>
              <a:spcAft>
                <a:spcPts val="0"/>
              </a:spcAft>
              <a:buClr>
                <a:srgbClr val="221E1F"/>
              </a:buClr>
              <a:buSzPts val="1100"/>
              <a:buFont typeface="Roboto"/>
              <a:buChar char="●"/>
            </a:pPr>
            <a:r>
              <a:rPr lang="fr" sz="1100" dirty="0">
                <a:solidFill>
                  <a:srgbClr val="221E1F"/>
                </a:solidFill>
                <a:latin typeface="Roboto"/>
                <a:ea typeface="Roboto"/>
                <a:cs typeface="Roboto"/>
                <a:sym typeface="Roboto"/>
              </a:rPr>
              <a:t>Écoutez les idées de chacun.</a:t>
            </a:r>
            <a:endParaRPr sz="1100" dirty="0">
              <a:solidFill>
                <a:srgbClr val="221E1F"/>
              </a:solidFill>
              <a:latin typeface="Roboto"/>
              <a:ea typeface="Roboto"/>
              <a:cs typeface="Roboto"/>
              <a:sym typeface="Roboto"/>
            </a:endParaRPr>
          </a:p>
          <a:p>
            <a:pPr marL="457200" lvl="0" indent="-298450" algn="l" rtl="0">
              <a:lnSpc>
                <a:spcPct val="115000"/>
              </a:lnSpc>
              <a:spcBef>
                <a:spcPts val="0"/>
              </a:spcBef>
              <a:spcAft>
                <a:spcPts val="0"/>
              </a:spcAft>
              <a:buClr>
                <a:srgbClr val="221E1F"/>
              </a:buClr>
              <a:buSzPts val="1100"/>
              <a:buFont typeface="Roboto"/>
              <a:buChar char="●"/>
            </a:pPr>
            <a:r>
              <a:rPr lang="fr" sz="1100" dirty="0">
                <a:solidFill>
                  <a:srgbClr val="221E1F"/>
                </a:solidFill>
                <a:latin typeface="Roboto"/>
                <a:ea typeface="Roboto"/>
                <a:cs typeface="Roboto"/>
                <a:sym typeface="Roboto"/>
              </a:rPr>
              <a:t>Visez le plus d'idées possible</a:t>
            </a:r>
            <a:endParaRPr sz="1100" dirty="0">
              <a:solidFill>
                <a:srgbClr val="221E1F"/>
              </a:solidFill>
              <a:latin typeface="Roboto"/>
              <a:ea typeface="Roboto"/>
              <a:cs typeface="Roboto"/>
              <a:sym typeface="Roboto"/>
            </a:endParaRPr>
          </a:p>
          <a:p>
            <a:pPr marL="457200" lvl="0" indent="-298450" algn="l" rtl="0">
              <a:lnSpc>
                <a:spcPct val="115000"/>
              </a:lnSpc>
              <a:spcBef>
                <a:spcPts val="0"/>
              </a:spcBef>
              <a:spcAft>
                <a:spcPts val="0"/>
              </a:spcAft>
              <a:buClr>
                <a:srgbClr val="221E1F"/>
              </a:buClr>
              <a:buSzPts val="1100"/>
              <a:buFont typeface="Roboto"/>
              <a:buChar char="●"/>
            </a:pPr>
            <a:r>
              <a:rPr lang="fr" sz="1100" dirty="0">
                <a:solidFill>
                  <a:srgbClr val="221E1F"/>
                </a:solidFill>
                <a:latin typeface="Roboto"/>
                <a:ea typeface="Roboto"/>
                <a:cs typeface="Roboto"/>
                <a:sym typeface="Roboto"/>
              </a:rPr>
              <a:t>Aucune idée n'est une mauvaise idée;</a:t>
            </a:r>
            <a:endParaRPr sz="1100" dirty="0">
              <a:solidFill>
                <a:srgbClr val="221E1F"/>
              </a:solidFill>
              <a:latin typeface="Roboto"/>
              <a:ea typeface="Roboto"/>
              <a:cs typeface="Roboto"/>
              <a:sym typeface="Roboto"/>
            </a:endParaRPr>
          </a:p>
          <a:p>
            <a:pPr marL="457200" lvl="0" indent="-298450" algn="l" rtl="0">
              <a:lnSpc>
                <a:spcPct val="115000"/>
              </a:lnSpc>
              <a:spcBef>
                <a:spcPts val="0"/>
              </a:spcBef>
              <a:spcAft>
                <a:spcPts val="0"/>
              </a:spcAft>
              <a:buClr>
                <a:srgbClr val="221E1F"/>
              </a:buClr>
              <a:buSzPts val="1100"/>
              <a:buFont typeface="Roboto"/>
              <a:buChar char="●"/>
            </a:pPr>
            <a:r>
              <a:rPr lang="fr" sz="1100" dirty="0">
                <a:solidFill>
                  <a:srgbClr val="221E1F"/>
                </a:solidFill>
                <a:latin typeface="Roboto"/>
                <a:ea typeface="Roboto"/>
                <a:cs typeface="Roboto"/>
                <a:sym typeface="Roboto"/>
              </a:rPr>
              <a:t>Aucun jugement ou critique n'est autorisé à ce stade.</a:t>
            </a:r>
            <a:endParaRPr sz="1100" dirty="0">
              <a:solidFill>
                <a:srgbClr val="221E1F"/>
              </a:solidFill>
              <a:latin typeface="Roboto"/>
              <a:ea typeface="Roboto"/>
              <a:cs typeface="Roboto"/>
              <a:sym typeface="Roboto"/>
            </a:endParaRPr>
          </a:p>
          <a:p>
            <a:pPr marL="457200" lvl="0" indent="-298450" algn="l" rtl="0">
              <a:lnSpc>
                <a:spcPct val="115000"/>
              </a:lnSpc>
              <a:spcBef>
                <a:spcPts val="0"/>
              </a:spcBef>
              <a:spcAft>
                <a:spcPts val="0"/>
              </a:spcAft>
              <a:buClr>
                <a:srgbClr val="221E1F"/>
              </a:buClr>
              <a:buSzPts val="1100"/>
              <a:buFont typeface="Roboto"/>
              <a:buChar char="●"/>
            </a:pPr>
            <a:r>
              <a:rPr lang="fr" sz="1100" dirty="0">
                <a:solidFill>
                  <a:srgbClr val="221E1F"/>
                </a:solidFill>
                <a:latin typeface="Roboto"/>
                <a:ea typeface="Roboto"/>
                <a:cs typeface="Roboto"/>
                <a:sym typeface="Roboto"/>
              </a:rPr>
              <a:t>Dites « Oui, et… » et non « Oui, mais… ».</a:t>
            </a:r>
            <a:endParaRPr sz="1100" dirty="0">
              <a:solidFill>
                <a:srgbClr val="221E1F"/>
              </a:solidFill>
              <a:latin typeface="Roboto"/>
              <a:ea typeface="Roboto"/>
              <a:cs typeface="Roboto"/>
              <a:sym typeface="Roboto"/>
            </a:endParaRPr>
          </a:p>
          <a:p>
            <a:pPr marL="457200" lvl="0" indent="-298450" algn="l" rtl="0">
              <a:lnSpc>
                <a:spcPct val="115000"/>
              </a:lnSpc>
              <a:spcBef>
                <a:spcPts val="0"/>
              </a:spcBef>
              <a:spcAft>
                <a:spcPts val="0"/>
              </a:spcAft>
              <a:buClr>
                <a:srgbClr val="221E1F"/>
              </a:buClr>
              <a:buSzPts val="1100"/>
              <a:buFont typeface="Roboto"/>
              <a:buChar char="●"/>
            </a:pPr>
            <a:r>
              <a:rPr lang="fr" sz="1100" dirty="0">
                <a:solidFill>
                  <a:srgbClr val="221E1F"/>
                </a:solidFill>
                <a:latin typeface="Roboto"/>
                <a:ea typeface="Roboto"/>
                <a:cs typeface="Roboto"/>
                <a:sym typeface="Roboto"/>
              </a:rPr>
              <a:t>Construisez sur les idées des autres, au lieu de les bloquer.</a:t>
            </a:r>
            <a:endParaRPr sz="1100" dirty="0">
              <a:solidFill>
                <a:srgbClr val="221E1F"/>
              </a:solidFill>
              <a:latin typeface="Roboto"/>
              <a:ea typeface="Roboto"/>
              <a:cs typeface="Roboto"/>
              <a:sym typeface="Roboto"/>
            </a:endParaRPr>
          </a:p>
          <a:p>
            <a:pPr marL="457200" lvl="0" indent="-298450" algn="l" rtl="0">
              <a:lnSpc>
                <a:spcPct val="115000"/>
              </a:lnSpc>
              <a:spcBef>
                <a:spcPts val="0"/>
              </a:spcBef>
              <a:spcAft>
                <a:spcPts val="0"/>
              </a:spcAft>
              <a:buClr>
                <a:srgbClr val="221E1F"/>
              </a:buClr>
              <a:buSzPts val="1100"/>
              <a:buFont typeface="Roboto"/>
              <a:buChar char="●"/>
            </a:pPr>
            <a:r>
              <a:rPr lang="fr" sz="1100" dirty="0">
                <a:solidFill>
                  <a:srgbClr val="221E1F"/>
                </a:solidFill>
                <a:latin typeface="Roboto"/>
                <a:ea typeface="Roboto"/>
                <a:cs typeface="Roboto"/>
                <a:sym typeface="Roboto"/>
              </a:rPr>
              <a:t>Encouragez les idées folles.</a:t>
            </a:r>
            <a:r>
              <a:rPr lang="bn" sz="1100" dirty="0">
                <a:solidFill>
                  <a:srgbClr val="221E1F"/>
                </a:solidFill>
                <a:latin typeface="Roboto"/>
                <a:ea typeface="Roboto"/>
                <a:cs typeface="Roboto"/>
                <a:sym typeface="Roboto"/>
              </a:rPr>
              <a:t/>
            </a:r>
            <a:br>
              <a:rPr lang="bn" sz="1100" dirty="0">
                <a:solidFill>
                  <a:srgbClr val="221E1F"/>
                </a:solidFill>
                <a:latin typeface="Roboto"/>
                <a:ea typeface="Roboto"/>
                <a:cs typeface="Roboto"/>
                <a:sym typeface="Roboto"/>
              </a:rPr>
            </a:br>
            <a:endParaRPr sz="1100" dirty="0">
              <a:solidFill>
                <a:srgbClr val="221E1F"/>
              </a:solidFill>
              <a:latin typeface="Roboto"/>
              <a:ea typeface="Roboto"/>
              <a:cs typeface="Roboto"/>
              <a:sym typeface="Roboto"/>
            </a:endParaRPr>
          </a:p>
          <a:p>
            <a:pPr marL="457200" lvl="0" indent="-298450" algn="l" rtl="0">
              <a:lnSpc>
                <a:spcPct val="115000"/>
              </a:lnSpc>
              <a:spcBef>
                <a:spcPts val="0"/>
              </a:spcBef>
              <a:spcAft>
                <a:spcPts val="0"/>
              </a:spcAft>
              <a:buClr>
                <a:srgbClr val="221E1F"/>
              </a:buClr>
              <a:buSzPts val="1100"/>
              <a:buFont typeface="Roboto"/>
              <a:buAutoNum type="arabicPeriod" startAt="2"/>
            </a:pPr>
            <a:r>
              <a:rPr lang="fr" sz="1100" b="1" dirty="0">
                <a:solidFill>
                  <a:srgbClr val="181818"/>
                </a:solidFill>
                <a:latin typeface="Roboto"/>
                <a:ea typeface="Roboto"/>
                <a:cs typeface="Roboto"/>
                <a:sym typeface="Roboto"/>
              </a:rPr>
              <a:t>Commencez par le silence </a:t>
            </a:r>
            <a:r>
              <a:rPr lang="fr" sz="1100" b="1" dirty="0">
                <a:solidFill>
                  <a:srgbClr val="221E1F"/>
                </a:solidFill>
                <a:latin typeface="Roboto"/>
                <a:ea typeface="Roboto"/>
                <a:cs typeface="Roboto"/>
                <a:sym typeface="Roboto"/>
              </a:rPr>
              <a:t>. </a:t>
            </a:r>
            <a:r>
              <a:rPr lang="fr" sz="1100" dirty="0">
                <a:solidFill>
                  <a:srgbClr val="181818"/>
                </a:solidFill>
                <a:latin typeface="Roboto"/>
                <a:ea typeface="Roboto"/>
                <a:cs typeface="Roboto"/>
                <a:sym typeface="Roboto"/>
              </a:rPr>
              <a:t>Les participants doivent trouver des solutions par eux-mêmes pendant les 5 à 10 premières minutes.</a:t>
            </a:r>
            <a:endParaRPr sz="1100" dirty="0">
              <a:solidFill>
                <a:srgbClr val="181818"/>
              </a:solidFill>
              <a:latin typeface="Roboto"/>
              <a:ea typeface="Roboto"/>
              <a:cs typeface="Roboto"/>
              <a:sym typeface="Roboto"/>
            </a:endParaRPr>
          </a:p>
          <a:p>
            <a:pPr marL="0" lvl="0" indent="0" algn="l" rtl="0">
              <a:lnSpc>
                <a:spcPct val="115000"/>
              </a:lnSpc>
              <a:spcBef>
                <a:spcPts val="1000"/>
              </a:spcBef>
              <a:spcAft>
                <a:spcPts val="1000"/>
              </a:spcAft>
              <a:buNone/>
            </a:pPr>
            <a:r>
              <a:rPr lang="fr" sz="1100" dirty="0">
                <a:solidFill>
                  <a:srgbClr val="181818"/>
                </a:solidFill>
                <a:latin typeface="Roboto"/>
                <a:ea typeface="Roboto"/>
                <a:cs typeface="Roboto"/>
                <a:sym typeface="Roboto"/>
              </a:rPr>
              <a:t>***IMPORTANT : Insufflez une confiance créative aux participants en expliquant que tout le monde est créatif, car la créativité est simplement une façon de comprendre et d'aborder le monde. Encouragez les participants à faire confiance à leur instinct et à concevoir à partir de leurs perspectives nouvelles et uniques.</a:t>
            </a:r>
            <a:endParaRPr sz="1100" dirty="0">
              <a:solidFill>
                <a:srgbClr val="221E1F"/>
              </a:solidFill>
              <a:latin typeface="Roboto"/>
              <a:ea typeface="Roboto"/>
              <a:cs typeface="Roboto"/>
              <a:sym typeface="Roboto"/>
            </a:endParaRPr>
          </a:p>
        </p:txBody>
      </p:sp>
      <p:pic>
        <p:nvPicPr>
          <p:cNvPr id="681" name="Google Shape;681;p59"/>
          <p:cNvPicPr preferRelativeResize="0"/>
          <p:nvPr/>
        </p:nvPicPr>
        <p:blipFill>
          <a:blip r:embed="rId5">
            <a:alphaModFix/>
          </a:blip>
          <a:stretch>
            <a:fillRect/>
          </a:stretch>
        </p:blipFill>
        <p:spPr>
          <a:xfrm rot="-3916238">
            <a:off x="119105" y="207950"/>
            <a:ext cx="832320" cy="693600"/>
          </a:xfrm>
          <a:prstGeom prst="rect">
            <a:avLst/>
          </a:prstGeom>
          <a:noFill/>
          <a:ln>
            <a:noFill/>
          </a:ln>
        </p:spPr>
      </p:pic>
      <p:pic>
        <p:nvPicPr>
          <p:cNvPr id="682" name="Google Shape;682;p59"/>
          <p:cNvPicPr preferRelativeResize="0"/>
          <p:nvPr/>
        </p:nvPicPr>
        <p:blipFill>
          <a:blip r:embed="rId6">
            <a:alphaModFix/>
          </a:blip>
          <a:stretch>
            <a:fillRect/>
          </a:stretch>
        </p:blipFill>
        <p:spPr>
          <a:xfrm>
            <a:off x="9314976" y="6332600"/>
            <a:ext cx="809874" cy="1254726"/>
          </a:xfrm>
          <a:prstGeom prst="rect">
            <a:avLst/>
          </a:prstGeom>
          <a:noFill/>
          <a:ln>
            <a:noFill/>
          </a:ln>
        </p:spPr>
      </p:pic>
      <p:pic>
        <p:nvPicPr>
          <p:cNvPr id="683" name="Google Shape;683;p59"/>
          <p:cNvPicPr preferRelativeResize="0"/>
          <p:nvPr/>
        </p:nvPicPr>
        <p:blipFill rotWithShape="1">
          <a:blip r:embed="rId7">
            <a:alphaModFix/>
          </a:blip>
          <a:srcRect l="-4300" r="4299"/>
          <a:stretch/>
        </p:blipFill>
        <p:spPr>
          <a:xfrm>
            <a:off x="8298625" y="6332600"/>
            <a:ext cx="886251" cy="1254724"/>
          </a:xfrm>
          <a:prstGeom prst="rect">
            <a:avLst/>
          </a:prstGeom>
          <a:noFill/>
          <a:ln>
            <a:noFill/>
          </a:ln>
        </p:spPr>
      </p:pic>
      <p:pic>
        <p:nvPicPr>
          <p:cNvPr id="684" name="Google Shape;684;p59"/>
          <p:cNvPicPr preferRelativeResize="0"/>
          <p:nvPr/>
        </p:nvPicPr>
        <p:blipFill rotWithShape="1">
          <a:blip r:embed="rId8">
            <a:alphaModFix/>
          </a:blip>
          <a:srcRect l="357" r="367"/>
          <a:stretch/>
        </p:blipFill>
        <p:spPr>
          <a:xfrm flipH="1">
            <a:off x="7247051" y="6466825"/>
            <a:ext cx="723237" cy="1120499"/>
          </a:xfrm>
          <a:prstGeom prst="rect">
            <a:avLst/>
          </a:prstGeom>
          <a:noFill/>
          <a:ln>
            <a:noFill/>
          </a:ln>
        </p:spPr>
      </p:pic>
      <p:pic>
        <p:nvPicPr>
          <p:cNvPr id="685" name="Google Shape;685;p59"/>
          <p:cNvPicPr preferRelativeResize="0"/>
          <p:nvPr/>
        </p:nvPicPr>
        <p:blipFill>
          <a:blip r:embed="rId9">
            <a:alphaModFix/>
          </a:blip>
          <a:stretch>
            <a:fillRect/>
          </a:stretch>
        </p:blipFill>
        <p:spPr>
          <a:xfrm rot="-7470586" flipH="1">
            <a:off x="6962653" y="6695274"/>
            <a:ext cx="299662" cy="663601"/>
          </a:xfrm>
          <a:prstGeom prst="rect">
            <a:avLst/>
          </a:prstGeom>
          <a:noFill/>
          <a:ln>
            <a:noFill/>
          </a:ln>
        </p:spPr>
      </p:pic>
    </p:spTree>
    <p:extLst>
      <p:ext uri="{BB962C8B-B14F-4D97-AF65-F5344CB8AC3E}">
        <p14:creationId xmlns:p14="http://schemas.microsoft.com/office/powerpoint/2010/main" val="3165679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60"/>
          <p:cNvSpPr txBox="1"/>
          <p:nvPr/>
        </p:nvSpPr>
        <p:spPr>
          <a:xfrm>
            <a:off x="7597198" y="267525"/>
            <a:ext cx="2712000" cy="565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1600" b="1" dirty="0" smtClean="0">
                <a:solidFill>
                  <a:schemeClr val="dk1"/>
                </a:solidFill>
                <a:latin typeface="Roboto"/>
                <a:ea typeface="Roboto"/>
                <a:cs typeface="Roboto"/>
                <a:sym typeface="Roboto"/>
              </a:rPr>
              <a:t>CCH </a:t>
            </a:r>
            <a:r>
              <a:rPr lang="fr" sz="1600" b="1" dirty="0">
                <a:solidFill>
                  <a:schemeClr val="dk1"/>
                </a:solidFill>
                <a:latin typeface="Roboto"/>
                <a:ea typeface="Roboto"/>
                <a:cs typeface="Roboto"/>
                <a:sym typeface="Roboto"/>
              </a:rPr>
              <a:t>pour </a:t>
            </a:r>
            <a:r>
              <a:rPr lang="fr" sz="1600" b="1" dirty="0" smtClean="0">
                <a:solidFill>
                  <a:schemeClr val="dk1"/>
                </a:solidFill>
                <a:latin typeface="Roboto"/>
                <a:ea typeface="Roboto"/>
                <a:cs typeface="Roboto"/>
                <a:sym typeface="Roboto"/>
              </a:rPr>
              <a:t>le WASH</a:t>
            </a:r>
            <a:endParaRPr sz="1600" dirty="0">
              <a:solidFill>
                <a:schemeClr val="dk1"/>
              </a:solidFill>
              <a:latin typeface="Roboto"/>
              <a:ea typeface="Roboto"/>
              <a:cs typeface="Roboto"/>
              <a:sym typeface="Roboto"/>
            </a:endParaRPr>
          </a:p>
        </p:txBody>
      </p:sp>
      <p:sp>
        <p:nvSpPr>
          <p:cNvPr id="691" name="Google Shape;691;p60"/>
          <p:cNvSpPr txBox="1"/>
          <p:nvPr/>
        </p:nvSpPr>
        <p:spPr>
          <a:xfrm>
            <a:off x="753150" y="554613"/>
            <a:ext cx="3000000" cy="523200"/>
          </a:xfrm>
          <a:prstGeom prst="rect">
            <a:avLst/>
          </a:prstGeom>
          <a:noFill/>
          <a:ln>
            <a:noFill/>
          </a:ln>
        </p:spPr>
        <p:txBody>
          <a:bodyPr spcFirstLastPara="1" wrap="square" lIns="91425" tIns="91425" rIns="91425" bIns="91425" anchor="t" anchorCtr="0">
            <a:spAutoFit/>
          </a:bodyPr>
          <a:lstStyle/>
          <a:p>
            <a:pPr lvl="0"/>
            <a:r>
              <a:rPr lang="fr-FR" sz="2200" b="1" dirty="0" smtClean="0">
                <a:solidFill>
                  <a:schemeClr val="dk1"/>
                </a:solidFill>
                <a:latin typeface="Roboto"/>
                <a:ea typeface="Roboto"/>
                <a:cs typeface="Roboto"/>
                <a:sym typeface="Roboto"/>
              </a:rPr>
              <a:t>REMUE-MÉNINGES</a:t>
            </a:r>
            <a:endParaRPr lang="fr-FR" sz="2200" b="1" dirty="0">
              <a:solidFill>
                <a:schemeClr val="dk1"/>
              </a:solidFill>
              <a:latin typeface="Roboto"/>
              <a:ea typeface="Roboto"/>
              <a:cs typeface="Roboto"/>
              <a:sym typeface="Roboto"/>
            </a:endParaRPr>
          </a:p>
        </p:txBody>
      </p:sp>
      <p:sp>
        <p:nvSpPr>
          <p:cNvPr id="692" name="Google Shape;692;p60"/>
          <p:cNvSpPr txBox="1"/>
          <p:nvPr/>
        </p:nvSpPr>
        <p:spPr>
          <a:xfrm>
            <a:off x="295075" y="1096925"/>
            <a:ext cx="4614900" cy="6156900"/>
          </a:xfrm>
          <a:prstGeom prst="rect">
            <a:avLst/>
          </a:prstGeom>
          <a:noFill/>
          <a:ln>
            <a:noFill/>
          </a:ln>
        </p:spPr>
        <p:txBody>
          <a:bodyPr spcFirstLastPara="1" wrap="square" lIns="90000" tIns="91425" rIns="91425" bIns="91425" anchor="t" anchorCtr="0">
            <a:noAutofit/>
          </a:bodyPr>
          <a:lstStyle/>
          <a:p>
            <a:pPr marL="0" lvl="0" indent="0" algn="l" rtl="0">
              <a:lnSpc>
                <a:spcPct val="115000"/>
              </a:lnSpc>
              <a:spcBef>
                <a:spcPts val="0"/>
              </a:spcBef>
              <a:spcAft>
                <a:spcPts val="0"/>
              </a:spcAft>
              <a:buNone/>
            </a:pPr>
            <a:r>
              <a:rPr lang="fr" sz="1100" b="1" dirty="0" smtClean="0">
                <a:solidFill>
                  <a:srgbClr val="0C4E5A"/>
                </a:solidFill>
                <a:latin typeface="Roboto"/>
                <a:ea typeface="Roboto"/>
                <a:cs typeface="Roboto"/>
                <a:sym typeface="Roboto"/>
              </a:rPr>
              <a:t>Suite</a:t>
            </a:r>
            <a:endParaRPr sz="1100" b="1" dirty="0">
              <a:solidFill>
                <a:srgbClr val="0C4E5A"/>
              </a:solidFill>
              <a:latin typeface="Roboto"/>
              <a:ea typeface="Roboto"/>
              <a:cs typeface="Roboto"/>
              <a:sym typeface="Roboto"/>
            </a:endParaRPr>
          </a:p>
          <a:p>
            <a:pPr marL="457200" lvl="0" indent="-298450" algn="l" rtl="0">
              <a:lnSpc>
                <a:spcPct val="115000"/>
              </a:lnSpc>
              <a:spcBef>
                <a:spcPts val="1000"/>
              </a:spcBef>
              <a:spcAft>
                <a:spcPts val="0"/>
              </a:spcAft>
              <a:buClrTx/>
              <a:buSzPts val="1100"/>
              <a:buFont typeface="Roboto"/>
              <a:buAutoNum type="arabicPeriod" startAt="3"/>
            </a:pPr>
            <a:r>
              <a:rPr lang="fr" sz="1100" b="1" dirty="0" smtClean="0">
                <a:solidFill>
                  <a:srgbClr val="181818"/>
                </a:solidFill>
                <a:latin typeface="Roboto"/>
                <a:ea typeface="Roboto"/>
                <a:cs typeface="Roboto"/>
                <a:sym typeface="Roboto"/>
              </a:rPr>
              <a:t>Partagez </a:t>
            </a:r>
            <a:r>
              <a:rPr lang="fr" sz="1100" b="1" dirty="0">
                <a:solidFill>
                  <a:srgbClr val="181818"/>
                </a:solidFill>
                <a:latin typeface="Roboto"/>
                <a:ea typeface="Roboto"/>
                <a:cs typeface="Roboto"/>
                <a:sym typeface="Roboto"/>
              </a:rPr>
              <a:t>des idées. </a:t>
            </a:r>
            <a:r>
              <a:rPr lang="fr" sz="1100" dirty="0" smtClean="0">
                <a:solidFill>
                  <a:srgbClr val="181818"/>
                </a:solidFill>
                <a:latin typeface="Roboto"/>
                <a:ea typeface="Roboto"/>
                <a:cs typeface="Roboto"/>
                <a:sym typeface="Roboto"/>
              </a:rPr>
              <a:t>Permettez </a:t>
            </a:r>
            <a:r>
              <a:rPr lang="fr" sz="1100" dirty="0">
                <a:solidFill>
                  <a:srgbClr val="181818"/>
                </a:solidFill>
                <a:latin typeface="Roboto"/>
                <a:ea typeface="Roboto"/>
                <a:cs typeface="Roboto"/>
                <a:sym typeface="Roboto"/>
              </a:rPr>
              <a:t>à chacun de partager ses idées sans interruption. En </a:t>
            </a:r>
            <a:r>
              <a:rPr lang="fr" sz="1100" dirty="0" smtClean="0">
                <a:solidFill>
                  <a:srgbClr val="181818"/>
                </a:solidFill>
                <a:latin typeface="Roboto"/>
                <a:ea typeface="Roboto"/>
                <a:cs typeface="Roboto"/>
                <a:sym typeface="Roboto"/>
              </a:rPr>
              <a:t>attendant leur </a:t>
            </a:r>
            <a:r>
              <a:rPr lang="fr" sz="1100" dirty="0">
                <a:solidFill>
                  <a:srgbClr val="181818"/>
                </a:solidFill>
                <a:latin typeface="Roboto"/>
                <a:ea typeface="Roboto"/>
                <a:cs typeface="Roboto"/>
                <a:sym typeface="Roboto"/>
              </a:rPr>
              <a:t>tour, les autres devraient écrire leurs commentaires et leurs questions sur une feuille de papier pour s'en souvenir plus tard.</a:t>
            </a:r>
            <a:r>
              <a:rPr lang="bn" sz="1100" dirty="0">
                <a:solidFill>
                  <a:srgbClr val="181818"/>
                </a:solidFill>
                <a:latin typeface="Roboto"/>
                <a:ea typeface="Roboto"/>
                <a:cs typeface="Roboto"/>
                <a:sym typeface="Roboto"/>
              </a:rPr>
              <a:t/>
            </a:r>
            <a:br>
              <a:rPr lang="bn" sz="1100" dirty="0">
                <a:solidFill>
                  <a:srgbClr val="181818"/>
                </a:solidFill>
                <a:latin typeface="Roboto"/>
                <a:ea typeface="Roboto"/>
                <a:cs typeface="Roboto"/>
                <a:sym typeface="Roboto"/>
              </a:rPr>
            </a:br>
            <a:endParaRPr sz="1100" dirty="0">
              <a:solidFill>
                <a:srgbClr val="181818"/>
              </a:solidFill>
              <a:latin typeface="Roboto"/>
              <a:ea typeface="Roboto"/>
              <a:cs typeface="Roboto"/>
              <a:sym typeface="Roboto"/>
            </a:endParaRPr>
          </a:p>
          <a:p>
            <a:pPr marL="457200" lvl="0" indent="-298450" algn="l" rtl="0">
              <a:lnSpc>
                <a:spcPct val="115000"/>
              </a:lnSpc>
              <a:spcBef>
                <a:spcPts val="0"/>
              </a:spcBef>
              <a:spcAft>
                <a:spcPts val="0"/>
              </a:spcAft>
              <a:buClr>
                <a:srgbClr val="181818"/>
              </a:buClr>
              <a:buSzPts val="1100"/>
              <a:buFont typeface="Inter"/>
              <a:buAutoNum type="arabicPeriod" startAt="3"/>
            </a:pPr>
            <a:r>
              <a:rPr lang="fr" sz="1100" b="1" dirty="0">
                <a:solidFill>
                  <a:srgbClr val="181818"/>
                </a:solidFill>
                <a:latin typeface="Roboto"/>
                <a:ea typeface="Roboto"/>
                <a:cs typeface="Roboto"/>
                <a:sym typeface="Roboto"/>
              </a:rPr>
              <a:t>Recherchez des thèmes et développez des </a:t>
            </a:r>
            <a:r>
              <a:rPr lang="fr" sz="1100" b="1" dirty="0" smtClean="0">
                <a:solidFill>
                  <a:srgbClr val="181818"/>
                </a:solidFill>
                <a:latin typeface="Roboto"/>
                <a:ea typeface="Roboto"/>
                <a:cs typeface="Roboto"/>
                <a:sym typeface="Roboto"/>
              </a:rPr>
              <a:t>idées. </a:t>
            </a:r>
            <a:r>
              <a:rPr lang="fr" sz="1100" dirty="0">
                <a:solidFill>
                  <a:srgbClr val="181818"/>
                </a:solidFill>
                <a:latin typeface="Roboto"/>
                <a:ea typeface="Roboto"/>
                <a:cs typeface="Roboto"/>
                <a:sym typeface="Roboto"/>
              </a:rPr>
              <a:t>Passez en revue les idées partagées et regroupez les idées similaires.</a:t>
            </a:r>
            <a:endParaRPr sz="1100" dirty="0">
              <a:solidFill>
                <a:srgbClr val="181818"/>
              </a:solidFill>
              <a:latin typeface="Roboto"/>
              <a:ea typeface="Roboto"/>
              <a:cs typeface="Roboto"/>
              <a:sym typeface="Roboto"/>
            </a:endParaRPr>
          </a:p>
          <a:p>
            <a:pPr marL="457200" lvl="0" indent="0" algn="l" rtl="0">
              <a:lnSpc>
                <a:spcPct val="115000"/>
              </a:lnSpc>
              <a:spcBef>
                <a:spcPts val="1000"/>
              </a:spcBef>
              <a:spcAft>
                <a:spcPts val="1000"/>
              </a:spcAft>
              <a:buNone/>
            </a:pPr>
            <a:r>
              <a:rPr lang="fr" sz="1100" dirty="0">
                <a:solidFill>
                  <a:srgbClr val="181818"/>
                </a:solidFill>
                <a:latin typeface="Roboto"/>
                <a:ea typeface="Roboto"/>
                <a:cs typeface="Roboto"/>
                <a:sym typeface="Roboto"/>
              </a:rPr>
              <a:t>Développez davantage les idées choisies en parlant à travers elles. Tirez parti des idées des autres en utilisant la phrase « Oui, et… » pour ajouter des détails et de la clarté aux idées.</a:t>
            </a:r>
            <a:endParaRPr sz="1100" dirty="0">
              <a:solidFill>
                <a:srgbClr val="181818"/>
              </a:solidFill>
              <a:latin typeface="Roboto"/>
              <a:ea typeface="Roboto"/>
              <a:cs typeface="Roboto"/>
              <a:sym typeface="Roboto"/>
            </a:endParaRPr>
          </a:p>
        </p:txBody>
      </p:sp>
      <p:pic>
        <p:nvPicPr>
          <p:cNvPr id="693" name="Google Shape;693;p60"/>
          <p:cNvPicPr preferRelativeResize="0"/>
          <p:nvPr/>
        </p:nvPicPr>
        <p:blipFill>
          <a:blip r:embed="rId3">
            <a:alphaModFix/>
          </a:blip>
          <a:stretch>
            <a:fillRect/>
          </a:stretch>
        </p:blipFill>
        <p:spPr>
          <a:xfrm rot="-3916238">
            <a:off x="119105" y="207950"/>
            <a:ext cx="832320" cy="693600"/>
          </a:xfrm>
          <a:prstGeom prst="rect">
            <a:avLst/>
          </a:prstGeom>
          <a:noFill/>
          <a:ln>
            <a:noFill/>
          </a:ln>
        </p:spPr>
      </p:pic>
      <p:pic>
        <p:nvPicPr>
          <p:cNvPr id="694" name="Google Shape;694;p60"/>
          <p:cNvPicPr preferRelativeResize="0"/>
          <p:nvPr/>
        </p:nvPicPr>
        <p:blipFill>
          <a:blip r:embed="rId4">
            <a:alphaModFix/>
          </a:blip>
          <a:stretch>
            <a:fillRect/>
          </a:stretch>
        </p:blipFill>
        <p:spPr>
          <a:xfrm>
            <a:off x="9314976" y="6332600"/>
            <a:ext cx="809874" cy="1254726"/>
          </a:xfrm>
          <a:prstGeom prst="rect">
            <a:avLst/>
          </a:prstGeom>
          <a:noFill/>
          <a:ln>
            <a:noFill/>
          </a:ln>
        </p:spPr>
      </p:pic>
      <p:pic>
        <p:nvPicPr>
          <p:cNvPr id="695" name="Google Shape;695;p60"/>
          <p:cNvPicPr preferRelativeResize="0"/>
          <p:nvPr/>
        </p:nvPicPr>
        <p:blipFill rotWithShape="1">
          <a:blip r:embed="rId5">
            <a:alphaModFix/>
          </a:blip>
          <a:srcRect l="-4300" r="4299"/>
          <a:stretch/>
        </p:blipFill>
        <p:spPr>
          <a:xfrm>
            <a:off x="8298625" y="6332600"/>
            <a:ext cx="886251" cy="1254724"/>
          </a:xfrm>
          <a:prstGeom prst="rect">
            <a:avLst/>
          </a:prstGeom>
          <a:noFill/>
          <a:ln>
            <a:noFill/>
          </a:ln>
        </p:spPr>
      </p:pic>
      <p:pic>
        <p:nvPicPr>
          <p:cNvPr id="696" name="Google Shape;696;p60"/>
          <p:cNvPicPr preferRelativeResize="0"/>
          <p:nvPr/>
        </p:nvPicPr>
        <p:blipFill rotWithShape="1">
          <a:blip r:embed="rId6">
            <a:alphaModFix/>
          </a:blip>
          <a:srcRect l="357" r="367"/>
          <a:stretch/>
        </p:blipFill>
        <p:spPr>
          <a:xfrm flipH="1">
            <a:off x="7247051" y="6466825"/>
            <a:ext cx="723237" cy="1120499"/>
          </a:xfrm>
          <a:prstGeom prst="rect">
            <a:avLst/>
          </a:prstGeom>
          <a:noFill/>
          <a:ln>
            <a:noFill/>
          </a:ln>
        </p:spPr>
      </p:pic>
      <p:pic>
        <p:nvPicPr>
          <p:cNvPr id="697" name="Google Shape;697;p60"/>
          <p:cNvPicPr preferRelativeResize="0"/>
          <p:nvPr/>
        </p:nvPicPr>
        <p:blipFill>
          <a:blip r:embed="rId7">
            <a:alphaModFix/>
          </a:blip>
          <a:stretch>
            <a:fillRect/>
          </a:stretch>
        </p:blipFill>
        <p:spPr>
          <a:xfrm rot="-7470586" flipH="1">
            <a:off x="6962653" y="6695274"/>
            <a:ext cx="299662" cy="663601"/>
          </a:xfrm>
          <a:prstGeom prst="rect">
            <a:avLst/>
          </a:prstGeom>
          <a:noFill/>
          <a:ln>
            <a:noFill/>
          </a:ln>
        </p:spPr>
      </p:pic>
      <p:pic>
        <p:nvPicPr>
          <p:cNvPr id="698" name="Google Shape;698;p60"/>
          <p:cNvPicPr preferRelativeResize="0"/>
          <p:nvPr/>
        </p:nvPicPr>
        <p:blipFill>
          <a:blip r:embed="rId8">
            <a:alphaModFix/>
          </a:blip>
          <a:stretch>
            <a:fillRect/>
          </a:stretch>
        </p:blipFill>
        <p:spPr>
          <a:xfrm rot="-1630318">
            <a:off x="7081061" y="6337539"/>
            <a:ext cx="318400" cy="389325"/>
          </a:xfrm>
          <a:prstGeom prst="rect">
            <a:avLst/>
          </a:prstGeom>
          <a:noFill/>
          <a:ln>
            <a:noFill/>
          </a:ln>
        </p:spPr>
      </p:pic>
    </p:spTree>
    <p:extLst>
      <p:ext uri="{BB962C8B-B14F-4D97-AF65-F5344CB8AC3E}">
        <p14:creationId xmlns:p14="http://schemas.microsoft.com/office/powerpoint/2010/main" val="3443853069"/>
      </p:ext>
    </p:extLst>
  </p:cSld>
  <p:clrMapOvr>
    <a:masterClrMapping/>
  </p:clrMapOvr>
</p:sld>
</file>

<file path=ppt/theme/theme1.xml><?xml version="1.0" encoding="utf-8"?>
<a:theme xmlns:a="http://schemas.openxmlformats.org/drawingml/2006/main" name="Office Theme">
  <a:themeElements>
    <a:clrScheme name="iDE 2016 New V2">
      <a:dk1>
        <a:srgbClr val="000000"/>
      </a:dk1>
      <a:lt1>
        <a:srgbClr val="FEFFFF"/>
      </a:lt1>
      <a:dk2>
        <a:srgbClr val="50505F"/>
      </a:dk2>
      <a:lt2>
        <a:srgbClr val="FBFAEB"/>
      </a:lt2>
      <a:accent1>
        <a:srgbClr val="EA4D39"/>
      </a:accent1>
      <a:accent2>
        <a:srgbClr val="5DB970"/>
      </a:accent2>
      <a:accent3>
        <a:srgbClr val="4BB3E6"/>
      </a:accent3>
      <a:accent4>
        <a:srgbClr val="255089"/>
      </a:accent4>
      <a:accent5>
        <a:srgbClr val="50505F"/>
      </a:accent5>
      <a:accent6>
        <a:srgbClr val="FBFAEB"/>
      </a:accent6>
      <a:hlink>
        <a:srgbClr val="50505F"/>
      </a:hlink>
      <a:folHlink>
        <a:srgbClr val="5050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iDE 2016 New V2">
      <a:dk1>
        <a:srgbClr val="000000"/>
      </a:dk1>
      <a:lt1>
        <a:srgbClr val="FEFFFF"/>
      </a:lt1>
      <a:dk2>
        <a:srgbClr val="50505F"/>
      </a:dk2>
      <a:lt2>
        <a:srgbClr val="FBFAEB"/>
      </a:lt2>
      <a:accent1>
        <a:srgbClr val="EA4D39"/>
      </a:accent1>
      <a:accent2>
        <a:srgbClr val="5DB970"/>
      </a:accent2>
      <a:accent3>
        <a:srgbClr val="4BB3E6"/>
      </a:accent3>
      <a:accent4>
        <a:srgbClr val="255089"/>
      </a:accent4>
      <a:accent5>
        <a:srgbClr val="50505F"/>
      </a:accent5>
      <a:accent6>
        <a:srgbClr val="FBFAEB"/>
      </a:accent6>
      <a:hlink>
        <a:srgbClr val="50505F"/>
      </a:hlink>
      <a:folHlink>
        <a:srgbClr val="5050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5795</TotalTime>
  <Words>554</Words>
  <Application>Microsoft Office PowerPoint</Application>
  <PresentationFormat>Custom</PresentationFormat>
  <Paragraphs>32</Paragraphs>
  <Slides>2</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vt:i4>
      </vt:variant>
    </vt:vector>
  </HeadingPairs>
  <TitlesOfParts>
    <vt:vector size="12" baseType="lpstr">
      <vt:lpstr>Arial</vt:lpstr>
      <vt:lpstr>Alfa Slab One</vt:lpstr>
      <vt:lpstr>Calibri</vt:lpstr>
      <vt:lpstr>Libre Baskerville</vt:lpstr>
      <vt:lpstr>Roboto</vt:lpstr>
      <vt:lpstr>Roboto Condensed</vt:lpstr>
      <vt:lpstr>Inter</vt:lpstr>
      <vt:lpstr>Roboto Slab</vt:lpstr>
      <vt:lpstr>Office Theme</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Max Churchfield</dc:creator>
  <cp:lastModifiedBy>Max Churchfield</cp:lastModifiedBy>
  <cp:revision>53</cp:revision>
  <dcterms:modified xsi:type="dcterms:W3CDTF">2022-10-30T22:58:33Z</dcterms:modified>
</cp:coreProperties>
</file>