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6"/>
  </p:notesMasterIdLst>
  <p:sldIdLst>
    <p:sldId id="281" r:id="rId3"/>
    <p:sldId id="282" r:id="rId4"/>
    <p:sldId id="283" r:id="rId5"/>
  </p:sldIdLst>
  <p:sldSz cx="10699750" cy="7559675"/>
  <p:notesSz cx="6858000" cy="9144000"/>
  <p:embeddedFontLst>
    <p:embeddedFont>
      <p:font typeface="Alfa Slab One" panose="020B0604020202020204" charset="0"/>
      <p:regular r:id="rId7"/>
    </p:embeddedFont>
    <p:embeddedFont>
      <p:font typeface="Roboto Slab" panose="020B0604020202020204" charset="0"/>
      <p:regular r:id="rId8"/>
      <p:bold r:id="rId9"/>
    </p:embeddedFont>
    <p:embeddedFont>
      <p:font typeface="Roboto Condensed" panose="020B0604020202020204" charset="0"/>
      <p:regular r:id="rId10"/>
      <p:bold r:id="rId11"/>
      <p:italic r:id="rId12"/>
      <p:boldItalic r:id="rId13"/>
    </p:embeddedFont>
    <p:embeddedFont>
      <p:font typeface="Roboto" panose="020B0604020202020204" charset="0"/>
      <p:regular r:id="rId14"/>
      <p:bold r:id="rId15"/>
      <p:italic r:id="rId16"/>
      <p:boldItalic r:id="rId17"/>
    </p:embeddedFont>
    <p:embeddedFont>
      <p:font typeface="Calibri" panose="020F0502020204030204" pitchFamily="34" charset="0"/>
      <p:regular r:id="rId18"/>
      <p:bold r:id="rId19"/>
      <p:italic r:id="rId20"/>
      <p:boldItalic r:id="rId21"/>
    </p:embeddedFont>
    <p:embeddedFont>
      <p:font typeface="Libre Baskerville" panose="020B0604020202020204" charset="0"/>
      <p:regular r:id="rId22"/>
      <p:bold r:id="rId23"/>
      <p:italic r:id="rId24"/>
    </p:embeddedFont>
    <p:embeddedFont>
      <p:font typeface="Inter" panose="020B0604020202020204"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ole Weber"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723" autoAdjust="0"/>
  </p:normalViewPr>
  <p:slideViewPr>
    <p:cSldViewPr snapToGrid="0">
      <p:cViewPr varScale="1">
        <p:scale>
          <a:sx n="60" d="100"/>
          <a:sy n="60" d="100"/>
        </p:scale>
        <p:origin x="109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font" Target="fonts/font20.fntdata"/><Relationship Id="rId3" Type="http://schemas.openxmlformats.org/officeDocument/2006/relationships/slide" Target="slides/slide1.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font" Target="fonts/font19.fntdata"/><Relationship Id="rId2" Type="http://schemas.openxmlformats.org/officeDocument/2006/relationships/slideMaster" Target="slideMasters/slideMaster2.xml"/><Relationship Id="rId16" Type="http://schemas.openxmlformats.org/officeDocument/2006/relationships/font" Target="fonts/font10.fntdata"/><Relationship Id="rId20" Type="http://schemas.openxmlformats.org/officeDocument/2006/relationships/font" Target="fonts/font1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font" Target="fonts/font18.fntdata"/><Relationship Id="rId5" Type="http://schemas.openxmlformats.org/officeDocument/2006/relationships/slide" Target="slides/slide3.xml"/><Relationship Id="rId15" Type="http://schemas.openxmlformats.org/officeDocument/2006/relationships/font" Target="fonts/font9.fntdata"/><Relationship Id="rId23" Type="http://schemas.openxmlformats.org/officeDocument/2006/relationships/font" Target="fonts/font17.fntdata"/><Relationship Id="rId28" Type="http://schemas.openxmlformats.org/officeDocument/2006/relationships/presProps" Target="presProps.xml"/><Relationship Id="rId10" Type="http://schemas.openxmlformats.org/officeDocument/2006/relationships/font" Target="fonts/font4.fntdata"/><Relationship Id="rId19" Type="http://schemas.openxmlformats.org/officeDocument/2006/relationships/font" Target="fonts/font13.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02904" y="685800"/>
            <a:ext cx="4852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13f6d408587_0_133:notes"/>
          <p:cNvSpPr>
            <a:spLocks noGrp="1" noRot="1" noChangeAspect="1"/>
          </p:cNvSpPr>
          <p:nvPr>
            <p:ph type="sldImg" idx="2"/>
          </p:nvPr>
        </p:nvSpPr>
        <p:spPr>
          <a:xfrm>
            <a:off x="1003300" y="685800"/>
            <a:ext cx="48529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13f6d408587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13f6d408587_0_149:notes"/>
          <p:cNvSpPr>
            <a:spLocks noGrp="1" noRot="1" noChangeAspect="1"/>
          </p:cNvSpPr>
          <p:nvPr>
            <p:ph type="sldImg" idx="2"/>
          </p:nvPr>
        </p:nvSpPr>
        <p:spPr>
          <a:xfrm>
            <a:off x="1002904" y="685800"/>
            <a:ext cx="48528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13f6d408587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13f6d408587_0_166:notes"/>
          <p:cNvSpPr>
            <a:spLocks noGrp="1" noRot="1" noChangeAspect="1"/>
          </p:cNvSpPr>
          <p:nvPr>
            <p:ph type="sldImg" idx="2"/>
          </p:nvPr>
        </p:nvSpPr>
        <p:spPr>
          <a:xfrm>
            <a:off x="1002904" y="685800"/>
            <a:ext cx="48528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13f6d408587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337400" y="1237251"/>
            <a:ext cx="8024400" cy="2632200"/>
          </a:xfrm>
          <a:prstGeom prst="rect">
            <a:avLst/>
          </a:prstGeom>
          <a:noFill/>
          <a:ln>
            <a:noFill/>
          </a:ln>
        </p:spPr>
        <p:txBody>
          <a:bodyPr spcFirstLastPara="1" wrap="square" lIns="151725" tIns="151725" rIns="151725" bIns="151725" anchor="b" anchorCtr="0">
            <a:noAutofit/>
          </a:bodyPr>
          <a:lstStyle>
            <a:lvl1pPr marL="0" marR="0" lvl="0" indent="0" algn="ctr" rtl="0">
              <a:lnSpc>
                <a:spcPct val="90000"/>
              </a:lnSpc>
              <a:spcBef>
                <a:spcPts val="0"/>
              </a:spcBef>
              <a:spcAft>
                <a:spcPts val="0"/>
              </a:spcAft>
              <a:buClr>
                <a:schemeClr val="accent5"/>
              </a:buClr>
              <a:buSzPts val="2400"/>
              <a:buFont typeface="Roboto Slab"/>
              <a:buNone/>
              <a:defRPr sz="10000" b="1"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13" name="Google Shape;13;p2"/>
          <p:cNvSpPr txBox="1">
            <a:spLocks noGrp="1"/>
          </p:cNvSpPr>
          <p:nvPr>
            <p:ph type="subTitle" idx="1"/>
          </p:nvPr>
        </p:nvSpPr>
        <p:spPr>
          <a:xfrm>
            <a:off x="1337400" y="3970750"/>
            <a:ext cx="8024400" cy="1824900"/>
          </a:xfrm>
          <a:prstGeom prst="rect">
            <a:avLst/>
          </a:prstGeom>
          <a:noFill/>
          <a:ln>
            <a:noFill/>
          </a:ln>
        </p:spPr>
        <p:txBody>
          <a:bodyPr spcFirstLastPara="1" wrap="square" lIns="151725" tIns="151725" rIns="151725" bIns="151725" anchor="t" anchorCtr="0">
            <a:noAutofit/>
          </a:bodyPr>
          <a:lstStyle>
            <a:lvl1pPr marL="0" marR="0" lvl="0" indent="0" algn="ctr" rtl="0">
              <a:lnSpc>
                <a:spcPct val="90000"/>
              </a:lnSpc>
              <a:spcBef>
                <a:spcPts val="1700"/>
              </a:spcBef>
              <a:spcAft>
                <a:spcPts val="0"/>
              </a:spcAft>
              <a:buClr>
                <a:schemeClr val="dk1"/>
              </a:buClr>
              <a:buSzPts val="4700"/>
              <a:buFont typeface="Arial"/>
              <a:buNone/>
              <a:defRPr sz="4000" b="0" i="0" u="none" strike="noStrike" cap="none">
                <a:solidFill>
                  <a:schemeClr val="dk1"/>
                </a:solidFill>
                <a:latin typeface="Roboto"/>
                <a:ea typeface="Roboto"/>
                <a:cs typeface="Roboto"/>
                <a:sym typeface="Roboto"/>
              </a:defRPr>
            </a:lvl1pPr>
            <a:lvl2pPr marL="774700" marR="0" lvl="1" indent="0" algn="ctr" rtl="0">
              <a:lnSpc>
                <a:spcPct val="90000"/>
              </a:lnSpc>
              <a:spcBef>
                <a:spcPts val="900"/>
              </a:spcBef>
              <a:spcAft>
                <a:spcPts val="0"/>
              </a:spcAft>
              <a:buClr>
                <a:schemeClr val="dk1"/>
              </a:buClr>
              <a:buSzPts val="4000"/>
              <a:buFont typeface="Arial"/>
              <a:buNone/>
              <a:defRPr sz="3300" b="0" i="0" u="none" strike="noStrike" cap="none">
                <a:solidFill>
                  <a:schemeClr val="dk1"/>
                </a:solidFill>
                <a:latin typeface="Roboto"/>
                <a:ea typeface="Roboto"/>
                <a:cs typeface="Roboto"/>
                <a:sym typeface="Roboto"/>
              </a:defRPr>
            </a:lvl2pPr>
            <a:lvl3pPr marL="1511300" marR="0" lvl="2" indent="0" algn="ctr" rtl="0">
              <a:lnSpc>
                <a:spcPct val="90000"/>
              </a:lnSpc>
              <a:spcBef>
                <a:spcPts val="900"/>
              </a:spcBef>
              <a:spcAft>
                <a:spcPts val="0"/>
              </a:spcAft>
              <a:buClr>
                <a:schemeClr val="dk1"/>
              </a:buClr>
              <a:buSzPts val="3300"/>
              <a:buFont typeface="Arial"/>
              <a:buNone/>
              <a:defRPr sz="3100" b="0" i="0" u="none" strike="noStrike" cap="none">
                <a:solidFill>
                  <a:schemeClr val="dk1"/>
                </a:solidFill>
                <a:latin typeface="Roboto"/>
                <a:ea typeface="Roboto"/>
                <a:cs typeface="Roboto"/>
                <a:sym typeface="Roboto"/>
              </a:defRPr>
            </a:lvl3pPr>
            <a:lvl4pPr marL="2260600" marR="0" lvl="3"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Roboto"/>
                <a:ea typeface="Roboto"/>
                <a:cs typeface="Roboto"/>
                <a:sym typeface="Roboto"/>
              </a:defRPr>
            </a:lvl4pPr>
            <a:lvl5pPr marL="3035300" marR="0" lvl="4"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Roboto"/>
                <a:ea typeface="Roboto"/>
                <a:cs typeface="Roboto"/>
                <a:sym typeface="Roboto"/>
              </a:defRPr>
            </a:lvl5pPr>
            <a:lvl6pPr marL="3797300" marR="0" lvl="5"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6pPr>
            <a:lvl7pPr marL="4546600" marR="0" lvl="6"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7pPr>
            <a:lvl8pPr marL="5295900" marR="0" lvl="7"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8pPr>
            <a:lvl9pPr marL="6057900" marR="0" lvl="8"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b="0" i="0" u="none" strike="noStrike" cap="none">
                <a:solidFill>
                  <a:srgbClr val="888888"/>
                </a:solidFill>
                <a:latin typeface="Calibri"/>
                <a:ea typeface="Calibri"/>
                <a:cs typeface="Calibri"/>
                <a:sym typeface="Calibri"/>
              </a:defRPr>
            </a:lvl1pPr>
            <a:lvl2pPr marL="0" marR="0" lvl="1" indent="0" algn="r" rtl="0">
              <a:spcBef>
                <a:spcPts val="0"/>
              </a:spcBef>
              <a:buNone/>
              <a:defRPr sz="2100" b="0" i="0" u="none" strike="noStrike" cap="none">
                <a:solidFill>
                  <a:srgbClr val="888888"/>
                </a:solidFill>
                <a:latin typeface="Calibri"/>
                <a:ea typeface="Calibri"/>
                <a:cs typeface="Calibri"/>
                <a:sym typeface="Calibri"/>
              </a:defRPr>
            </a:lvl2pPr>
            <a:lvl3pPr marL="0" marR="0" lvl="2" indent="0" algn="r" rtl="0">
              <a:spcBef>
                <a:spcPts val="0"/>
              </a:spcBef>
              <a:buNone/>
              <a:defRPr sz="2100" b="0" i="0" u="none" strike="noStrike" cap="none">
                <a:solidFill>
                  <a:srgbClr val="888888"/>
                </a:solidFill>
                <a:latin typeface="Calibri"/>
                <a:ea typeface="Calibri"/>
                <a:cs typeface="Calibri"/>
                <a:sym typeface="Calibri"/>
              </a:defRPr>
            </a:lvl3pPr>
            <a:lvl4pPr marL="0" marR="0" lvl="3" indent="0" algn="r" rtl="0">
              <a:spcBef>
                <a:spcPts val="0"/>
              </a:spcBef>
              <a:buNone/>
              <a:defRPr sz="2100" b="0" i="0" u="none" strike="noStrike" cap="none">
                <a:solidFill>
                  <a:srgbClr val="888888"/>
                </a:solidFill>
                <a:latin typeface="Calibri"/>
                <a:ea typeface="Calibri"/>
                <a:cs typeface="Calibri"/>
                <a:sym typeface="Calibri"/>
              </a:defRPr>
            </a:lvl4pPr>
            <a:lvl5pPr marL="0" marR="0" lvl="4" indent="0" algn="r" rtl="0">
              <a:spcBef>
                <a:spcPts val="0"/>
              </a:spcBef>
              <a:buNone/>
              <a:defRPr sz="2100" b="0" i="0" u="none" strike="noStrike" cap="none">
                <a:solidFill>
                  <a:srgbClr val="888888"/>
                </a:solidFill>
                <a:latin typeface="Calibri"/>
                <a:ea typeface="Calibri"/>
                <a:cs typeface="Calibri"/>
                <a:sym typeface="Calibri"/>
              </a:defRPr>
            </a:lvl5pPr>
            <a:lvl6pPr marL="0" marR="0" lvl="5" indent="0" algn="r" rtl="0">
              <a:spcBef>
                <a:spcPts val="0"/>
              </a:spcBef>
              <a:buNone/>
              <a:defRPr sz="2100" b="0" i="0" u="none" strike="noStrike" cap="none">
                <a:solidFill>
                  <a:srgbClr val="888888"/>
                </a:solidFill>
                <a:latin typeface="Calibri"/>
                <a:ea typeface="Calibri"/>
                <a:cs typeface="Calibri"/>
                <a:sym typeface="Calibri"/>
              </a:defRPr>
            </a:lvl6pPr>
            <a:lvl7pPr marL="0" marR="0" lvl="6" indent="0" algn="r" rtl="0">
              <a:spcBef>
                <a:spcPts val="0"/>
              </a:spcBef>
              <a:buNone/>
              <a:defRPr sz="2100" b="0" i="0" u="none" strike="noStrike" cap="none">
                <a:solidFill>
                  <a:srgbClr val="888888"/>
                </a:solidFill>
                <a:latin typeface="Calibri"/>
                <a:ea typeface="Calibri"/>
                <a:cs typeface="Calibri"/>
                <a:sym typeface="Calibri"/>
              </a:defRPr>
            </a:lvl7pPr>
            <a:lvl8pPr marL="0" marR="0" lvl="7" indent="0" algn="r" rtl="0">
              <a:spcBef>
                <a:spcPts val="0"/>
              </a:spcBef>
              <a:buNone/>
              <a:defRPr sz="2100" b="0" i="0" u="none" strike="noStrike" cap="none">
                <a:solidFill>
                  <a:srgbClr val="888888"/>
                </a:solidFill>
                <a:latin typeface="Calibri"/>
                <a:ea typeface="Calibri"/>
                <a:cs typeface="Calibri"/>
                <a:sym typeface="Calibri"/>
              </a:defRPr>
            </a:lvl8pPr>
            <a:lvl9pPr marL="0" marR="0" lvl="8" indent="0" algn="r" rtl="0">
              <a:spcBef>
                <a:spcPts val="0"/>
              </a:spcBef>
              <a:buNone/>
              <a:defRPr sz="2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1 2">
  <p:cSld name="OBJECT_1_2">
    <p:spTree>
      <p:nvGrpSpPr>
        <p:cNvPr id="1" name="Shape 56"/>
        <p:cNvGrpSpPr/>
        <p:nvPr/>
      </p:nvGrpSpPr>
      <p:grpSpPr>
        <a:xfrm>
          <a:off x="0" y="0"/>
          <a:ext cx="0" cy="0"/>
          <a:chOff x="0" y="0"/>
          <a:chExt cx="0" cy="0"/>
        </a:xfrm>
      </p:grpSpPr>
      <p:sp>
        <p:nvSpPr>
          <p:cNvPr id="57" name="Google Shape;57;p12"/>
          <p:cNvSpPr/>
          <p:nvPr/>
        </p:nvSpPr>
        <p:spPr>
          <a:xfrm>
            <a:off x="2411427" y="0"/>
            <a:ext cx="58764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8" name="Google Shape;58;p12"/>
          <p:cNvCxnSpPr/>
          <p:nvPr/>
        </p:nvCxnSpPr>
        <p:spPr>
          <a:xfrm rot="10800000" flipH="1">
            <a:off x="2411430" y="7222776"/>
            <a:ext cx="5876400" cy="3300"/>
          </a:xfrm>
          <a:prstGeom prst="straightConnector1">
            <a:avLst/>
          </a:prstGeom>
          <a:noFill/>
          <a:ln w="76200" cap="flat" cmpd="sng">
            <a:solidFill>
              <a:srgbClr val="50505F"/>
            </a:solidFill>
            <a:prstDash val="solid"/>
            <a:round/>
            <a:headEnd type="none" w="sm" len="sm"/>
            <a:tailEnd type="none" w="sm" len="sm"/>
          </a:ln>
        </p:spPr>
      </p:cxnSp>
      <p:pic>
        <p:nvPicPr>
          <p:cNvPr id="59" name="Google Shape;59;p12"/>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1 1">
  <p:cSld name="OBJECT_1_1">
    <p:spTree>
      <p:nvGrpSpPr>
        <p:cNvPr id="1" name="Shape 60"/>
        <p:cNvGrpSpPr/>
        <p:nvPr/>
      </p:nvGrpSpPr>
      <p:grpSpPr>
        <a:xfrm>
          <a:off x="0" y="0"/>
          <a:ext cx="0" cy="0"/>
          <a:chOff x="0" y="0"/>
          <a:chExt cx="0" cy="0"/>
        </a:xfrm>
      </p:grpSpPr>
      <p:cxnSp>
        <p:nvCxnSpPr>
          <p:cNvPr id="61" name="Google Shape;61;p13"/>
          <p:cNvCxnSpPr/>
          <p:nvPr/>
        </p:nvCxnSpPr>
        <p:spPr>
          <a:xfrm>
            <a:off x="623299" y="7222687"/>
            <a:ext cx="10121400" cy="0"/>
          </a:xfrm>
          <a:prstGeom prst="straightConnector1">
            <a:avLst/>
          </a:prstGeom>
          <a:noFill/>
          <a:ln w="76200" cap="flat" cmpd="sng">
            <a:solidFill>
              <a:srgbClr val="50505F"/>
            </a:solidFill>
            <a:prstDash val="solid"/>
            <a:round/>
            <a:headEnd type="none" w="sm" len="sm"/>
            <a:tailEnd type="none" w="sm" len="sm"/>
          </a:ln>
        </p:spPr>
      </p:cxnSp>
      <p:pic>
        <p:nvPicPr>
          <p:cNvPr id="62" name="Google Shape;62;p13"/>
          <p:cNvPicPr preferRelativeResize="0"/>
          <p:nvPr/>
        </p:nvPicPr>
        <p:blipFill>
          <a:blip r:embed="rId2">
            <a:alphaModFix/>
          </a:blip>
          <a:stretch>
            <a:fillRect/>
          </a:stretch>
        </p:blipFill>
        <p:spPr>
          <a:xfrm>
            <a:off x="115077" y="7117168"/>
            <a:ext cx="199798" cy="10574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cxnSp>
        <p:nvCxnSpPr>
          <p:cNvPr id="64" name="Google Shape;64;p14"/>
          <p:cNvCxnSpPr/>
          <p:nvPr/>
        </p:nvCxnSpPr>
        <p:spPr>
          <a:xfrm rot="10800000" flipH="1">
            <a:off x="742505" y="7222673"/>
            <a:ext cx="9088800" cy="3300"/>
          </a:xfrm>
          <a:prstGeom prst="straightConnector1">
            <a:avLst/>
          </a:prstGeom>
          <a:noFill/>
          <a:ln w="76200" cap="flat" cmpd="sng">
            <a:solidFill>
              <a:srgbClr val="50505F"/>
            </a:solidFill>
            <a:prstDash val="solid"/>
            <a:round/>
            <a:headEnd type="none" w="sm" len="sm"/>
            <a:tailEnd type="none" w="sm" len="sm"/>
          </a:ln>
        </p:spPr>
      </p:cxnSp>
      <p:pic>
        <p:nvPicPr>
          <p:cNvPr id="65" name="Google Shape;65;p14"/>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1 1">
  <p:cSld name="TITLE_1_1">
    <p:spTree>
      <p:nvGrpSpPr>
        <p:cNvPr id="1" name="Shape 66"/>
        <p:cNvGrpSpPr/>
        <p:nvPr/>
      </p:nvGrpSpPr>
      <p:grpSpPr>
        <a:xfrm>
          <a:off x="0" y="0"/>
          <a:ext cx="0" cy="0"/>
          <a:chOff x="0" y="0"/>
          <a:chExt cx="0" cy="0"/>
        </a:xfrm>
      </p:grpSpPr>
      <p:sp>
        <p:nvSpPr>
          <p:cNvPr id="67" name="Google Shape;67;p15"/>
          <p:cNvSpPr/>
          <p:nvPr/>
        </p:nvSpPr>
        <p:spPr>
          <a:xfrm>
            <a:off x="-39746" y="2543845"/>
            <a:ext cx="10739100" cy="1788000"/>
          </a:xfrm>
          <a:prstGeom prst="rect">
            <a:avLst/>
          </a:prstGeom>
          <a:solidFill>
            <a:srgbClr val="41CDEC"/>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68" name="Google Shape;68;p15"/>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69" name="Google Shape;69;p15"/>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1 1 1">
  <p:cSld name="TITLE_1_1_1">
    <p:spTree>
      <p:nvGrpSpPr>
        <p:cNvPr id="1" name="Shape 70"/>
        <p:cNvGrpSpPr/>
        <p:nvPr/>
      </p:nvGrpSpPr>
      <p:grpSpPr>
        <a:xfrm>
          <a:off x="0" y="0"/>
          <a:ext cx="0" cy="0"/>
          <a:chOff x="0" y="0"/>
          <a:chExt cx="0" cy="0"/>
        </a:xfrm>
      </p:grpSpPr>
      <p:sp>
        <p:nvSpPr>
          <p:cNvPr id="71" name="Google Shape;71;p16"/>
          <p:cNvSpPr/>
          <p:nvPr/>
        </p:nvSpPr>
        <p:spPr>
          <a:xfrm>
            <a:off x="-39746" y="2543845"/>
            <a:ext cx="10739100" cy="1788000"/>
          </a:xfrm>
          <a:prstGeom prst="rect">
            <a:avLst/>
          </a:prstGeom>
          <a:solidFill>
            <a:schemeClr val="accent5"/>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72" name="Google Shape;72;p16"/>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73" name="Google Shape;73;p16"/>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1 1 1 2">
  <p:cSld name="TITLE_1_1_1_2">
    <p:spTree>
      <p:nvGrpSpPr>
        <p:cNvPr id="1" name="Shape 74"/>
        <p:cNvGrpSpPr/>
        <p:nvPr/>
      </p:nvGrpSpPr>
      <p:grpSpPr>
        <a:xfrm>
          <a:off x="0" y="0"/>
          <a:ext cx="0" cy="0"/>
          <a:chOff x="0" y="0"/>
          <a:chExt cx="0" cy="0"/>
        </a:xfrm>
      </p:grpSpPr>
      <p:sp>
        <p:nvSpPr>
          <p:cNvPr id="75" name="Google Shape;75;p17"/>
          <p:cNvSpPr/>
          <p:nvPr/>
        </p:nvSpPr>
        <p:spPr>
          <a:xfrm>
            <a:off x="-39746" y="2543845"/>
            <a:ext cx="10739100" cy="1788000"/>
          </a:xfrm>
          <a:prstGeom prst="rect">
            <a:avLst/>
          </a:prstGeom>
          <a:solidFill>
            <a:srgbClr val="47B870"/>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76" name="Google Shape;76;p17"/>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77" name="Google Shape;77;p17"/>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1 1 1 1">
  <p:cSld name="TITLE_1_1_1_1">
    <p:spTree>
      <p:nvGrpSpPr>
        <p:cNvPr id="1" name="Shape 78"/>
        <p:cNvGrpSpPr/>
        <p:nvPr/>
      </p:nvGrpSpPr>
      <p:grpSpPr>
        <a:xfrm>
          <a:off x="0" y="0"/>
          <a:ext cx="0" cy="0"/>
          <a:chOff x="0" y="0"/>
          <a:chExt cx="0" cy="0"/>
        </a:xfrm>
      </p:grpSpPr>
      <p:sp>
        <p:nvSpPr>
          <p:cNvPr id="79" name="Google Shape;79;p18"/>
          <p:cNvSpPr/>
          <p:nvPr/>
        </p:nvSpPr>
        <p:spPr>
          <a:xfrm>
            <a:off x="-39746" y="2543845"/>
            <a:ext cx="10739100" cy="1788000"/>
          </a:xfrm>
          <a:prstGeom prst="rect">
            <a:avLst/>
          </a:prstGeom>
          <a:solidFill>
            <a:srgbClr val="EE6862"/>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80" name="Google Shape;80;p18"/>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81" name="Google Shape;81;p18"/>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03928" y="819365"/>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19" name="Google Shape;19;p3"/>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
        <p:nvSpPr>
          <p:cNvPr id="20" name="Google Shape;20;p3"/>
          <p:cNvSpPr txBox="1">
            <a:spLocks noGrp="1"/>
          </p:cNvSpPr>
          <p:nvPr>
            <p:ph type="sldNum" idx="12"/>
          </p:nvPr>
        </p:nvSpPr>
        <p:spPr>
          <a:xfrm>
            <a:off x="7579628" y="132497"/>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1700">
                <a:latin typeface="Roboto Condensed"/>
                <a:ea typeface="Roboto Condensed"/>
                <a:cs typeface="Roboto Condensed"/>
                <a:sym typeface="Roboto Condensed"/>
              </a:defRPr>
            </a:lvl1pPr>
            <a:lvl2pPr marL="0" marR="0" lvl="1" indent="0" algn="r" rtl="0">
              <a:spcBef>
                <a:spcPts val="0"/>
              </a:spcBef>
              <a:buNone/>
              <a:defRPr sz="1700">
                <a:latin typeface="Roboto Condensed"/>
                <a:ea typeface="Roboto Condensed"/>
                <a:cs typeface="Roboto Condensed"/>
                <a:sym typeface="Roboto Condensed"/>
              </a:defRPr>
            </a:lvl2pPr>
            <a:lvl3pPr marL="0" marR="0" lvl="2" indent="0" algn="r" rtl="0">
              <a:spcBef>
                <a:spcPts val="0"/>
              </a:spcBef>
              <a:buNone/>
              <a:defRPr sz="1700">
                <a:latin typeface="Roboto Condensed"/>
                <a:ea typeface="Roboto Condensed"/>
                <a:cs typeface="Roboto Condensed"/>
                <a:sym typeface="Roboto Condensed"/>
              </a:defRPr>
            </a:lvl3pPr>
            <a:lvl4pPr marL="0" marR="0" lvl="3" indent="0" algn="r" rtl="0">
              <a:spcBef>
                <a:spcPts val="0"/>
              </a:spcBef>
              <a:buNone/>
              <a:defRPr sz="1700">
                <a:latin typeface="Roboto Condensed"/>
                <a:ea typeface="Roboto Condensed"/>
                <a:cs typeface="Roboto Condensed"/>
                <a:sym typeface="Roboto Condensed"/>
              </a:defRPr>
            </a:lvl4pPr>
            <a:lvl5pPr marL="0" marR="0" lvl="4" indent="0" algn="r" rtl="0">
              <a:spcBef>
                <a:spcPts val="0"/>
              </a:spcBef>
              <a:buNone/>
              <a:defRPr sz="1700">
                <a:latin typeface="Roboto Condensed"/>
                <a:ea typeface="Roboto Condensed"/>
                <a:cs typeface="Roboto Condensed"/>
                <a:sym typeface="Roboto Condensed"/>
              </a:defRPr>
            </a:lvl5pPr>
            <a:lvl6pPr marL="0" marR="0" lvl="5" indent="0" algn="r" rtl="0">
              <a:spcBef>
                <a:spcPts val="0"/>
              </a:spcBef>
              <a:buNone/>
              <a:defRPr sz="1700">
                <a:latin typeface="Roboto Condensed"/>
                <a:ea typeface="Roboto Condensed"/>
                <a:cs typeface="Roboto Condensed"/>
                <a:sym typeface="Roboto Condensed"/>
              </a:defRPr>
            </a:lvl6pPr>
            <a:lvl7pPr marL="0" marR="0" lvl="6" indent="0" algn="r" rtl="0">
              <a:spcBef>
                <a:spcPts val="0"/>
              </a:spcBef>
              <a:buNone/>
              <a:defRPr sz="1700">
                <a:latin typeface="Roboto Condensed"/>
                <a:ea typeface="Roboto Condensed"/>
                <a:cs typeface="Roboto Condensed"/>
                <a:sym typeface="Roboto Condensed"/>
              </a:defRPr>
            </a:lvl7pPr>
            <a:lvl8pPr marL="0" marR="0" lvl="7" indent="0" algn="r" rtl="0">
              <a:spcBef>
                <a:spcPts val="0"/>
              </a:spcBef>
              <a:buNone/>
              <a:defRPr sz="1700">
                <a:latin typeface="Roboto Condensed"/>
                <a:ea typeface="Roboto Condensed"/>
                <a:cs typeface="Roboto Condensed"/>
                <a:sym typeface="Roboto Condensed"/>
              </a:defRPr>
            </a:lvl8pPr>
            <a:lvl9pPr marL="0" marR="0" lvl="8" indent="0" algn="r" rtl="0">
              <a:spcBef>
                <a:spcPts val="0"/>
              </a:spcBef>
              <a:buNone/>
              <a:defRPr sz="1700">
                <a:latin typeface="Roboto Condensed"/>
                <a:ea typeface="Roboto Condensed"/>
                <a:cs typeface="Roboto Condensed"/>
                <a:sym typeface="Roboto Condensed"/>
              </a:defRPr>
            </a:lvl9pPr>
          </a:lstStyle>
          <a:p>
            <a:pPr marL="0" lvl="0" indent="0" algn="r" rtl="0">
              <a:spcBef>
                <a:spcPts val="0"/>
              </a:spcBef>
              <a:spcAft>
                <a:spcPts val="0"/>
              </a:spcAft>
              <a:buNone/>
            </a:pPr>
            <a:r>
              <a:rPr lang="bn"/>
              <a:t>Deep Dive Toolkit  | WASHPaLS | </a:t>
            </a:r>
            <a:fld id="{00000000-1234-1234-1234-123412341234}" type="slidenum">
              <a:rPr lang="bn">
                <a:solidFill>
                  <a:srgbClr val="888888"/>
                </a:solidFill>
              </a:rPr>
              <a:t>‹#›</a:t>
            </a:fld>
            <a:endParaRPr>
              <a:solidFill>
                <a:srgbClr val="888888"/>
              </a:solidFill>
            </a:endParaRPr>
          </a:p>
        </p:txBody>
      </p:sp>
      <p:cxnSp>
        <p:nvCxnSpPr>
          <p:cNvPr id="21" name="Google Shape;21;p3"/>
          <p:cNvCxnSpPr/>
          <p:nvPr/>
        </p:nvCxnSpPr>
        <p:spPr>
          <a:xfrm>
            <a:off x="839490" y="535128"/>
            <a:ext cx="9020400" cy="0"/>
          </a:xfrm>
          <a:prstGeom prst="straightConnector1">
            <a:avLst/>
          </a:prstGeom>
          <a:noFill/>
          <a:ln w="9525" cap="flat" cmpd="sng">
            <a:solidFill>
              <a:srgbClr val="434343"/>
            </a:solidFill>
            <a:prstDash val="solid"/>
            <a:round/>
            <a:headEnd type="none" w="med" len="med"/>
            <a:tailEnd type="none" w="med" len="med"/>
          </a:ln>
        </p:spPr>
      </p:cxnSp>
      <p:sp>
        <p:nvSpPr>
          <p:cNvPr id="22" name="Google Shape;22;p3"/>
          <p:cNvSpPr/>
          <p:nvPr/>
        </p:nvSpPr>
        <p:spPr>
          <a:xfrm>
            <a:off x="737150" y="1681808"/>
            <a:ext cx="9375300" cy="5192100"/>
          </a:xfrm>
          <a:prstGeom prst="rect">
            <a:avLst/>
          </a:prstGeom>
          <a:solidFill>
            <a:srgbClr val="F3F3F3"/>
          </a:solidFill>
          <a:ln>
            <a:noFill/>
          </a:ln>
        </p:spPr>
        <p:txBody>
          <a:bodyPr spcFirstLastPara="1" wrap="square" lIns="130700" tIns="130700" rIns="130700" bIns="130700" anchor="ctr" anchorCtr="0">
            <a:noAutofit/>
          </a:bodyPr>
          <a:lstStyle/>
          <a:p>
            <a:pPr marL="0" lvl="0" indent="0" algn="l" rtl="0">
              <a:spcBef>
                <a:spcPts val="0"/>
              </a:spcBef>
              <a:spcAft>
                <a:spcPts val="0"/>
              </a:spcAft>
              <a:buNone/>
            </a:pPr>
            <a:endParaRPr/>
          </a:p>
        </p:txBody>
      </p:sp>
      <p:cxnSp>
        <p:nvCxnSpPr>
          <p:cNvPr id="23" name="Google Shape;23;p3"/>
          <p:cNvCxnSpPr/>
          <p:nvPr/>
        </p:nvCxnSpPr>
        <p:spPr>
          <a:xfrm rot="10800000" flipH="1">
            <a:off x="722949" y="6895109"/>
            <a:ext cx="9363000" cy="3600"/>
          </a:xfrm>
          <a:prstGeom prst="straightConnector1">
            <a:avLst/>
          </a:prstGeom>
          <a:noFill/>
          <a:ln w="38100" cap="flat" cmpd="sng">
            <a:solidFill>
              <a:srgbClr val="50505F"/>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4"/>
        <p:cNvGrpSpPr/>
        <p:nvPr/>
      </p:nvGrpSpPr>
      <p:grpSpPr>
        <a:xfrm>
          <a:off x="0" y="0"/>
          <a:ext cx="0" cy="0"/>
          <a:chOff x="0" y="0"/>
          <a:chExt cx="0" cy="0"/>
        </a:xfrm>
      </p:grpSpPr>
      <p:pic>
        <p:nvPicPr>
          <p:cNvPr id="25" name="Google Shape;25;p4"/>
          <p:cNvPicPr preferRelativeResize="0"/>
          <p:nvPr/>
        </p:nvPicPr>
        <p:blipFill>
          <a:blip r:embed="rId2">
            <a:alphaModFix/>
          </a:blip>
          <a:stretch>
            <a:fillRect/>
          </a:stretch>
        </p:blipFill>
        <p:spPr>
          <a:xfrm>
            <a:off x="-85841" y="2848894"/>
            <a:ext cx="1817533" cy="909036"/>
          </a:xfrm>
          <a:prstGeom prst="rect">
            <a:avLst/>
          </a:prstGeom>
          <a:noFill/>
          <a:ln>
            <a:noFill/>
          </a:ln>
        </p:spPr>
      </p:pic>
      <p:sp>
        <p:nvSpPr>
          <p:cNvPr id="26" name="Google Shape;26;p4"/>
          <p:cNvSpPr txBox="1"/>
          <p:nvPr/>
        </p:nvSpPr>
        <p:spPr>
          <a:xfrm>
            <a:off x="3075765" y="7174541"/>
            <a:ext cx="10776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lt1"/>
                </a:solidFill>
                <a:latin typeface="Roboto Slab"/>
                <a:ea typeface="Roboto Slab"/>
                <a:cs typeface="Roboto Slab"/>
                <a:sym typeface="Roboto Slab"/>
              </a:rPr>
              <a:t>PARA</a:t>
            </a:r>
            <a:endParaRPr sz="2100" b="1">
              <a:solidFill>
                <a:schemeClr val="lt1"/>
              </a:solidFill>
              <a:latin typeface="Roboto Slab"/>
              <a:ea typeface="Roboto Slab"/>
              <a:cs typeface="Roboto Slab"/>
              <a:sym typeface="Roboto Slab"/>
            </a:endParaRPr>
          </a:p>
          <a:p>
            <a:pPr marL="0" lvl="0" indent="0" algn="ctr" rtl="0">
              <a:spcBef>
                <a:spcPts val="0"/>
              </a:spcBef>
              <a:spcAft>
                <a:spcPts val="0"/>
              </a:spcAft>
              <a:buNone/>
            </a:pPr>
            <a:endParaRPr sz="2100" b="1">
              <a:solidFill>
                <a:schemeClr val="lt1"/>
              </a:solidFill>
              <a:latin typeface="Roboto Slab"/>
              <a:ea typeface="Roboto Slab"/>
              <a:cs typeface="Roboto Slab"/>
              <a:sym typeface="Roboto Slab"/>
            </a:endParaRPr>
          </a:p>
        </p:txBody>
      </p:sp>
      <p:sp>
        <p:nvSpPr>
          <p:cNvPr id="27" name="Google Shape;27;p4"/>
          <p:cNvSpPr txBox="1"/>
          <p:nvPr/>
        </p:nvSpPr>
        <p:spPr>
          <a:xfrm>
            <a:off x="1131626" y="7174541"/>
            <a:ext cx="18198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dk2"/>
                </a:solidFill>
                <a:latin typeface="Roboto Slab"/>
                <a:ea typeface="Roboto Slab"/>
                <a:cs typeface="Roboto Slab"/>
                <a:sym typeface="Roboto Slab"/>
              </a:rPr>
              <a:t>UNION</a:t>
            </a:r>
            <a:endParaRPr sz="2100" b="1">
              <a:solidFill>
                <a:schemeClr val="accent5"/>
              </a:solidFill>
              <a:latin typeface="Roboto Slab"/>
              <a:ea typeface="Roboto Slab"/>
              <a:cs typeface="Roboto Slab"/>
              <a:sym typeface="Roboto Slab"/>
            </a:endParaRPr>
          </a:p>
        </p:txBody>
      </p:sp>
      <p:sp>
        <p:nvSpPr>
          <p:cNvPr id="28" name="Google Shape;28;p4"/>
          <p:cNvSpPr txBox="1"/>
          <p:nvPr/>
        </p:nvSpPr>
        <p:spPr>
          <a:xfrm>
            <a:off x="-85841" y="7174541"/>
            <a:ext cx="12822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lt1"/>
                </a:solidFill>
                <a:latin typeface="Roboto Slab"/>
                <a:ea typeface="Roboto Slab"/>
                <a:cs typeface="Roboto Slab"/>
                <a:sym typeface="Roboto Slab"/>
              </a:rPr>
              <a:t>UPAZILLA</a:t>
            </a:r>
            <a:endParaRPr sz="2100" b="1">
              <a:solidFill>
                <a:schemeClr val="lt1"/>
              </a:solidFill>
              <a:latin typeface="Roboto Slab"/>
              <a:ea typeface="Roboto Slab"/>
              <a:cs typeface="Roboto Slab"/>
              <a:sym typeface="Roboto Slab"/>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03928" y="819365"/>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31" name="Google Shape;31;p5"/>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6"/>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34" name="Google Shape;34;p6"/>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35" name="Google Shape;35;p6"/>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a:solidFill>
                  <a:srgbClr val="888888"/>
                </a:solidFill>
                <a:latin typeface="Calibri"/>
                <a:ea typeface="Calibri"/>
                <a:cs typeface="Calibri"/>
                <a:sym typeface="Calibri"/>
              </a:defRPr>
            </a:lvl1pPr>
            <a:lvl2pPr marL="0" marR="0" lvl="1" indent="0" algn="r" rtl="0">
              <a:spcBef>
                <a:spcPts val="0"/>
              </a:spcBef>
              <a:buNone/>
              <a:defRPr sz="2100">
                <a:solidFill>
                  <a:srgbClr val="888888"/>
                </a:solidFill>
                <a:latin typeface="Calibri"/>
                <a:ea typeface="Calibri"/>
                <a:cs typeface="Calibri"/>
                <a:sym typeface="Calibri"/>
              </a:defRPr>
            </a:lvl2pPr>
            <a:lvl3pPr marL="0" marR="0" lvl="2" indent="0" algn="r" rtl="0">
              <a:spcBef>
                <a:spcPts val="0"/>
              </a:spcBef>
              <a:buNone/>
              <a:defRPr sz="2100">
                <a:solidFill>
                  <a:srgbClr val="888888"/>
                </a:solidFill>
                <a:latin typeface="Calibri"/>
                <a:ea typeface="Calibri"/>
                <a:cs typeface="Calibri"/>
                <a:sym typeface="Calibri"/>
              </a:defRPr>
            </a:lvl3pPr>
            <a:lvl4pPr marL="0" marR="0" lvl="3" indent="0" algn="r" rtl="0">
              <a:spcBef>
                <a:spcPts val="0"/>
              </a:spcBef>
              <a:buNone/>
              <a:defRPr sz="2100">
                <a:solidFill>
                  <a:srgbClr val="888888"/>
                </a:solidFill>
                <a:latin typeface="Calibri"/>
                <a:ea typeface="Calibri"/>
                <a:cs typeface="Calibri"/>
                <a:sym typeface="Calibri"/>
              </a:defRPr>
            </a:lvl4pPr>
            <a:lvl5pPr marL="0" marR="0" lvl="4" indent="0" algn="r" rtl="0">
              <a:spcBef>
                <a:spcPts val="0"/>
              </a:spcBef>
              <a:buNone/>
              <a:defRPr sz="2100">
                <a:solidFill>
                  <a:srgbClr val="888888"/>
                </a:solidFill>
                <a:latin typeface="Calibri"/>
                <a:ea typeface="Calibri"/>
                <a:cs typeface="Calibri"/>
                <a:sym typeface="Calibri"/>
              </a:defRPr>
            </a:lvl5pPr>
            <a:lvl6pPr marL="0" marR="0" lvl="5" indent="0" algn="r" rtl="0">
              <a:spcBef>
                <a:spcPts val="0"/>
              </a:spcBef>
              <a:buNone/>
              <a:defRPr sz="2100">
                <a:solidFill>
                  <a:srgbClr val="888888"/>
                </a:solidFill>
                <a:latin typeface="Calibri"/>
                <a:ea typeface="Calibri"/>
                <a:cs typeface="Calibri"/>
                <a:sym typeface="Calibri"/>
              </a:defRPr>
            </a:lvl6pPr>
            <a:lvl7pPr marL="0" marR="0" lvl="6" indent="0" algn="r" rtl="0">
              <a:spcBef>
                <a:spcPts val="0"/>
              </a:spcBef>
              <a:buNone/>
              <a:defRPr sz="2100">
                <a:solidFill>
                  <a:srgbClr val="888888"/>
                </a:solidFill>
                <a:latin typeface="Calibri"/>
                <a:ea typeface="Calibri"/>
                <a:cs typeface="Calibri"/>
                <a:sym typeface="Calibri"/>
              </a:defRPr>
            </a:lvl7pPr>
            <a:lvl8pPr marL="0" marR="0" lvl="7" indent="0" algn="r" rtl="0">
              <a:spcBef>
                <a:spcPts val="0"/>
              </a:spcBef>
              <a:buNone/>
              <a:defRPr sz="2100">
                <a:solidFill>
                  <a:srgbClr val="888888"/>
                </a:solidFill>
                <a:latin typeface="Calibri"/>
                <a:ea typeface="Calibri"/>
                <a:cs typeface="Calibri"/>
                <a:sym typeface="Calibri"/>
              </a:defRPr>
            </a:lvl8pPr>
            <a:lvl9pPr marL="0" marR="0" lvl="8" indent="0" algn="r" rtl="0">
              <a:spcBef>
                <a:spcPts val="0"/>
              </a:spcBef>
              <a:buNone/>
              <a:defRPr sz="21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811028" y="704168"/>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38" name="Google Shape;38;p7"/>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
        <p:nvSpPr>
          <p:cNvPr id="39" name="Google Shape;39;p7"/>
          <p:cNvSpPr txBox="1">
            <a:spLocks noGrp="1"/>
          </p:cNvSpPr>
          <p:nvPr>
            <p:ph type="sldNum" idx="12"/>
          </p:nvPr>
        </p:nvSpPr>
        <p:spPr>
          <a:xfrm>
            <a:off x="7579628" y="132497"/>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1700">
                <a:latin typeface="Roboto Condensed"/>
                <a:ea typeface="Roboto Condensed"/>
                <a:cs typeface="Roboto Condensed"/>
                <a:sym typeface="Roboto Condensed"/>
              </a:defRPr>
            </a:lvl1pPr>
            <a:lvl2pPr marL="0" marR="0" lvl="1" indent="0" algn="r" rtl="0">
              <a:spcBef>
                <a:spcPts val="0"/>
              </a:spcBef>
              <a:buNone/>
              <a:defRPr sz="1700">
                <a:latin typeface="Roboto Condensed"/>
                <a:ea typeface="Roboto Condensed"/>
                <a:cs typeface="Roboto Condensed"/>
                <a:sym typeface="Roboto Condensed"/>
              </a:defRPr>
            </a:lvl2pPr>
            <a:lvl3pPr marL="0" marR="0" lvl="2" indent="0" algn="r" rtl="0">
              <a:spcBef>
                <a:spcPts val="0"/>
              </a:spcBef>
              <a:buNone/>
              <a:defRPr sz="1700">
                <a:latin typeface="Roboto Condensed"/>
                <a:ea typeface="Roboto Condensed"/>
                <a:cs typeface="Roboto Condensed"/>
                <a:sym typeface="Roboto Condensed"/>
              </a:defRPr>
            </a:lvl3pPr>
            <a:lvl4pPr marL="0" marR="0" lvl="3" indent="0" algn="r" rtl="0">
              <a:spcBef>
                <a:spcPts val="0"/>
              </a:spcBef>
              <a:buNone/>
              <a:defRPr sz="1700">
                <a:latin typeface="Roboto Condensed"/>
                <a:ea typeface="Roboto Condensed"/>
                <a:cs typeface="Roboto Condensed"/>
                <a:sym typeface="Roboto Condensed"/>
              </a:defRPr>
            </a:lvl4pPr>
            <a:lvl5pPr marL="0" marR="0" lvl="4" indent="0" algn="r" rtl="0">
              <a:spcBef>
                <a:spcPts val="0"/>
              </a:spcBef>
              <a:buNone/>
              <a:defRPr sz="1700">
                <a:latin typeface="Roboto Condensed"/>
                <a:ea typeface="Roboto Condensed"/>
                <a:cs typeface="Roboto Condensed"/>
                <a:sym typeface="Roboto Condensed"/>
              </a:defRPr>
            </a:lvl5pPr>
            <a:lvl6pPr marL="0" marR="0" lvl="5" indent="0" algn="r" rtl="0">
              <a:spcBef>
                <a:spcPts val="0"/>
              </a:spcBef>
              <a:buNone/>
              <a:defRPr sz="1700">
                <a:latin typeface="Roboto Condensed"/>
                <a:ea typeface="Roboto Condensed"/>
                <a:cs typeface="Roboto Condensed"/>
                <a:sym typeface="Roboto Condensed"/>
              </a:defRPr>
            </a:lvl6pPr>
            <a:lvl7pPr marL="0" marR="0" lvl="6" indent="0" algn="r" rtl="0">
              <a:spcBef>
                <a:spcPts val="0"/>
              </a:spcBef>
              <a:buNone/>
              <a:defRPr sz="1700">
                <a:latin typeface="Roboto Condensed"/>
                <a:ea typeface="Roboto Condensed"/>
                <a:cs typeface="Roboto Condensed"/>
                <a:sym typeface="Roboto Condensed"/>
              </a:defRPr>
            </a:lvl7pPr>
            <a:lvl8pPr marL="0" marR="0" lvl="7" indent="0" algn="r" rtl="0">
              <a:spcBef>
                <a:spcPts val="0"/>
              </a:spcBef>
              <a:buNone/>
              <a:defRPr sz="1700">
                <a:latin typeface="Roboto Condensed"/>
                <a:ea typeface="Roboto Condensed"/>
                <a:cs typeface="Roboto Condensed"/>
                <a:sym typeface="Roboto Condensed"/>
              </a:defRPr>
            </a:lvl8pPr>
            <a:lvl9pPr marL="0" marR="0" lvl="8" indent="0" algn="r" rtl="0">
              <a:spcBef>
                <a:spcPts val="0"/>
              </a:spcBef>
              <a:buNone/>
              <a:defRPr sz="1700">
                <a:latin typeface="Roboto Condensed"/>
                <a:ea typeface="Roboto Condensed"/>
                <a:cs typeface="Roboto Condensed"/>
                <a:sym typeface="Roboto Condensed"/>
              </a:defRPr>
            </a:lvl9pPr>
          </a:lstStyle>
          <a:p>
            <a:pPr marL="0" lvl="0" indent="0" algn="r" rtl="0">
              <a:spcBef>
                <a:spcPts val="0"/>
              </a:spcBef>
              <a:spcAft>
                <a:spcPts val="0"/>
              </a:spcAft>
              <a:buNone/>
            </a:pPr>
            <a:r>
              <a:rPr lang="bn"/>
              <a:t>Deep Dive Toolkit  | SAPLING  | </a:t>
            </a:r>
            <a:fld id="{00000000-1234-1234-1234-123412341234}" type="slidenum">
              <a:rPr lang="bn">
                <a:solidFill>
                  <a:srgbClr val="888888"/>
                </a:solidFill>
              </a:rPr>
              <a:t>‹#›</a:t>
            </a:fld>
            <a:endParaRPr>
              <a:solidFill>
                <a:srgbClr val="888888"/>
              </a:solidFill>
            </a:endParaRPr>
          </a:p>
        </p:txBody>
      </p:sp>
      <p:cxnSp>
        <p:nvCxnSpPr>
          <p:cNvPr id="40" name="Google Shape;40;p7"/>
          <p:cNvCxnSpPr/>
          <p:nvPr/>
        </p:nvCxnSpPr>
        <p:spPr>
          <a:xfrm>
            <a:off x="839490" y="535128"/>
            <a:ext cx="9020400" cy="0"/>
          </a:xfrm>
          <a:prstGeom prst="straightConnector1">
            <a:avLst/>
          </a:prstGeom>
          <a:noFill/>
          <a:ln w="9525" cap="flat" cmpd="sng">
            <a:solidFill>
              <a:srgbClr val="434343"/>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7"/>
        <p:cNvGrpSpPr/>
        <p:nvPr/>
      </p:nvGrpSpPr>
      <p:grpSpPr>
        <a:xfrm>
          <a:off x="0" y="0"/>
          <a:ext cx="0" cy="0"/>
          <a:chOff x="0" y="0"/>
          <a:chExt cx="0" cy="0"/>
        </a:xfrm>
      </p:grpSpPr>
      <p:sp>
        <p:nvSpPr>
          <p:cNvPr id="48" name="Google Shape;48;p9"/>
          <p:cNvSpPr txBox="1">
            <a:spLocks noGrp="1"/>
          </p:cNvSpPr>
          <p:nvPr>
            <p:ph type="ctrTitle"/>
          </p:nvPr>
        </p:nvSpPr>
        <p:spPr>
          <a:xfrm>
            <a:off x="1059068" y="1818484"/>
            <a:ext cx="7708200" cy="29934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1"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49"/>
        <p:cNvGrpSpPr/>
        <p:nvPr/>
      </p:nvGrpSpPr>
      <p:grpSpPr>
        <a:xfrm>
          <a:off x="0" y="0"/>
          <a:ext cx="0" cy="0"/>
          <a:chOff x="0" y="0"/>
          <a:chExt cx="0" cy="0"/>
        </a:xfrm>
      </p:grpSpPr>
      <p:sp>
        <p:nvSpPr>
          <p:cNvPr id="50" name="Google Shape;50;p10"/>
          <p:cNvSpPr/>
          <p:nvPr/>
        </p:nvSpPr>
        <p:spPr>
          <a:xfrm>
            <a:off x="975207" y="1"/>
            <a:ext cx="87486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1" name="Google Shape;51;p10"/>
          <p:cNvCxnSpPr/>
          <p:nvPr/>
        </p:nvCxnSpPr>
        <p:spPr>
          <a:xfrm rot="10800000" flipH="1">
            <a:off x="975213" y="7222778"/>
            <a:ext cx="8748600" cy="3300"/>
          </a:xfrm>
          <a:prstGeom prst="straightConnector1">
            <a:avLst/>
          </a:prstGeom>
          <a:noFill/>
          <a:ln w="76200" cap="flat" cmpd="sng">
            <a:solidFill>
              <a:srgbClr val="50505F"/>
            </a:solidFill>
            <a:prstDash val="solid"/>
            <a:round/>
            <a:headEnd type="none" w="sm" len="sm"/>
            <a:tailEnd type="none" w="sm" len="sm"/>
          </a:ln>
        </p:spPr>
      </p:cxnSp>
      <p:pic>
        <p:nvPicPr>
          <p:cNvPr id="52" name="Google Shape;52;p10"/>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1 3">
  <p:cSld name="OBJECT_1_3">
    <p:spTree>
      <p:nvGrpSpPr>
        <p:cNvPr id="1" name="Shape 53"/>
        <p:cNvGrpSpPr/>
        <p:nvPr/>
      </p:nvGrpSpPr>
      <p:grpSpPr>
        <a:xfrm>
          <a:off x="0" y="0"/>
          <a:ext cx="0" cy="0"/>
          <a:chOff x="0" y="0"/>
          <a:chExt cx="0" cy="0"/>
        </a:xfrm>
      </p:grpSpPr>
      <p:sp>
        <p:nvSpPr>
          <p:cNvPr id="54" name="Google Shape;54;p11"/>
          <p:cNvSpPr/>
          <p:nvPr/>
        </p:nvSpPr>
        <p:spPr>
          <a:xfrm>
            <a:off x="975207" y="1"/>
            <a:ext cx="87486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5" name="Google Shape;55;p11"/>
          <p:cNvCxnSpPr/>
          <p:nvPr/>
        </p:nvCxnSpPr>
        <p:spPr>
          <a:xfrm rot="10800000" flipH="1">
            <a:off x="975213" y="7222778"/>
            <a:ext cx="8748600" cy="3300"/>
          </a:xfrm>
          <a:prstGeom prst="straightConnector1">
            <a:avLst/>
          </a:prstGeom>
          <a:noFill/>
          <a:ln w="76200" cap="flat" cmpd="sng">
            <a:solidFill>
              <a:srgbClr val="50505F"/>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35570" y="402500"/>
            <a:ext cx="9227700" cy="14607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2400"/>
              <a:buFont typeface="Alfa Slab One"/>
              <a:buNone/>
              <a:defRPr sz="7300" b="0" i="0" u="none" strike="noStrike" cap="none">
                <a:solidFill>
                  <a:schemeClr val="accent5"/>
                </a:solidFill>
                <a:latin typeface="Alfa Slab One"/>
                <a:ea typeface="Alfa Slab One"/>
                <a:cs typeface="Alfa Slab One"/>
                <a:sym typeface="Alfa Slab One"/>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7" name="Google Shape;7;p1"/>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527050" algn="l" rtl="0">
              <a:lnSpc>
                <a:spcPct val="90000"/>
              </a:lnSpc>
              <a:spcBef>
                <a:spcPts val="1700"/>
              </a:spcBef>
              <a:spcAft>
                <a:spcPts val="0"/>
              </a:spcAft>
              <a:buClr>
                <a:schemeClr val="dk1"/>
              </a:buClr>
              <a:buSzPts val="4700"/>
              <a:buFont typeface="Arial"/>
              <a:buChar char="•"/>
              <a:defRPr sz="4700" b="0" i="0" u="none" strike="noStrike" cap="none">
                <a:solidFill>
                  <a:schemeClr val="dk1"/>
                </a:solidFill>
                <a:latin typeface="Roboto"/>
                <a:ea typeface="Roboto"/>
                <a:cs typeface="Roboto"/>
                <a:sym typeface="Roboto"/>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Roboto"/>
                <a:ea typeface="Roboto"/>
                <a:cs typeface="Roboto"/>
                <a:sym typeface="Roboto"/>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Roboto"/>
                <a:ea typeface="Roboto"/>
                <a:cs typeface="Roboto"/>
                <a:sym typeface="Roboto"/>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Roboto"/>
                <a:ea typeface="Roboto"/>
                <a:cs typeface="Roboto"/>
                <a:sym typeface="Roboto"/>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Roboto"/>
                <a:ea typeface="Roboto"/>
                <a:cs typeface="Roboto"/>
                <a:sym typeface="Roboto"/>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b="0" i="0" u="none" strike="noStrike" cap="none">
                <a:solidFill>
                  <a:srgbClr val="888888"/>
                </a:solidFill>
                <a:latin typeface="Calibri"/>
                <a:ea typeface="Calibri"/>
                <a:cs typeface="Calibri"/>
                <a:sym typeface="Calibri"/>
              </a:defRPr>
            </a:lvl1pPr>
            <a:lvl2pPr marL="0" marR="0" lvl="1" indent="0" algn="r" rtl="0">
              <a:spcBef>
                <a:spcPts val="0"/>
              </a:spcBef>
              <a:buNone/>
              <a:defRPr sz="2100" b="0" i="0" u="none" strike="noStrike" cap="none">
                <a:solidFill>
                  <a:srgbClr val="888888"/>
                </a:solidFill>
                <a:latin typeface="Calibri"/>
                <a:ea typeface="Calibri"/>
                <a:cs typeface="Calibri"/>
                <a:sym typeface="Calibri"/>
              </a:defRPr>
            </a:lvl2pPr>
            <a:lvl3pPr marL="0" marR="0" lvl="2" indent="0" algn="r" rtl="0">
              <a:spcBef>
                <a:spcPts val="0"/>
              </a:spcBef>
              <a:buNone/>
              <a:defRPr sz="2100" b="0" i="0" u="none" strike="noStrike" cap="none">
                <a:solidFill>
                  <a:srgbClr val="888888"/>
                </a:solidFill>
                <a:latin typeface="Calibri"/>
                <a:ea typeface="Calibri"/>
                <a:cs typeface="Calibri"/>
                <a:sym typeface="Calibri"/>
              </a:defRPr>
            </a:lvl3pPr>
            <a:lvl4pPr marL="0" marR="0" lvl="3" indent="0" algn="r" rtl="0">
              <a:spcBef>
                <a:spcPts val="0"/>
              </a:spcBef>
              <a:buNone/>
              <a:defRPr sz="2100" b="0" i="0" u="none" strike="noStrike" cap="none">
                <a:solidFill>
                  <a:srgbClr val="888888"/>
                </a:solidFill>
                <a:latin typeface="Calibri"/>
                <a:ea typeface="Calibri"/>
                <a:cs typeface="Calibri"/>
                <a:sym typeface="Calibri"/>
              </a:defRPr>
            </a:lvl4pPr>
            <a:lvl5pPr marL="0" marR="0" lvl="4" indent="0" algn="r" rtl="0">
              <a:spcBef>
                <a:spcPts val="0"/>
              </a:spcBef>
              <a:buNone/>
              <a:defRPr sz="2100" b="0" i="0" u="none" strike="noStrike" cap="none">
                <a:solidFill>
                  <a:srgbClr val="888888"/>
                </a:solidFill>
                <a:latin typeface="Calibri"/>
                <a:ea typeface="Calibri"/>
                <a:cs typeface="Calibri"/>
                <a:sym typeface="Calibri"/>
              </a:defRPr>
            </a:lvl5pPr>
            <a:lvl6pPr marL="0" marR="0" lvl="5" indent="0" algn="r" rtl="0">
              <a:spcBef>
                <a:spcPts val="0"/>
              </a:spcBef>
              <a:buNone/>
              <a:defRPr sz="2100" b="0" i="0" u="none" strike="noStrike" cap="none">
                <a:solidFill>
                  <a:srgbClr val="888888"/>
                </a:solidFill>
                <a:latin typeface="Calibri"/>
                <a:ea typeface="Calibri"/>
                <a:cs typeface="Calibri"/>
                <a:sym typeface="Calibri"/>
              </a:defRPr>
            </a:lvl6pPr>
            <a:lvl7pPr marL="0" marR="0" lvl="6" indent="0" algn="r" rtl="0">
              <a:spcBef>
                <a:spcPts val="0"/>
              </a:spcBef>
              <a:buNone/>
              <a:defRPr sz="2100" b="0" i="0" u="none" strike="noStrike" cap="none">
                <a:solidFill>
                  <a:srgbClr val="888888"/>
                </a:solidFill>
                <a:latin typeface="Calibri"/>
                <a:ea typeface="Calibri"/>
                <a:cs typeface="Calibri"/>
                <a:sym typeface="Calibri"/>
              </a:defRPr>
            </a:lvl7pPr>
            <a:lvl8pPr marL="0" marR="0" lvl="7" indent="0" algn="r" rtl="0">
              <a:spcBef>
                <a:spcPts val="0"/>
              </a:spcBef>
              <a:buNone/>
              <a:defRPr sz="2100" b="0" i="0" u="none" strike="noStrike" cap="none">
                <a:solidFill>
                  <a:srgbClr val="888888"/>
                </a:solidFill>
                <a:latin typeface="Calibri"/>
                <a:ea typeface="Calibri"/>
                <a:cs typeface="Calibri"/>
                <a:sym typeface="Calibri"/>
              </a:defRPr>
            </a:lvl8pPr>
            <a:lvl9pPr marL="0" marR="0" lvl="8" indent="0" algn="r" rtl="0">
              <a:spcBef>
                <a:spcPts val="0"/>
              </a:spcBef>
              <a:buNone/>
              <a:defRPr sz="2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735577" y="602753"/>
            <a:ext cx="9227700" cy="337200"/>
          </a:xfrm>
          <a:prstGeom prst="rect">
            <a:avLst/>
          </a:prstGeom>
          <a:noFill/>
          <a:ln>
            <a:noFill/>
          </a:ln>
        </p:spPr>
        <p:txBody>
          <a:bodyPr spcFirstLastPara="1" wrap="square" lIns="170400" tIns="170400" rIns="170400" bIns="170400" anchor="ctr" anchorCtr="0">
            <a:noAutofit/>
          </a:bodyPr>
          <a:lstStyle>
            <a:lvl1pPr marR="0" lvl="0" algn="l" rtl="0">
              <a:lnSpc>
                <a:spcPct val="90000"/>
              </a:lnSpc>
              <a:spcBef>
                <a:spcPts val="0"/>
              </a:spcBef>
              <a:spcAft>
                <a:spcPts val="0"/>
              </a:spcAft>
              <a:buClr>
                <a:schemeClr val="dk2"/>
              </a:buClr>
              <a:buSzPts val="6200"/>
              <a:buFont typeface="Roboto Slab"/>
              <a:buNone/>
              <a:defRPr sz="6200" b="1" i="0" u="none" strike="noStrike" cap="none">
                <a:solidFill>
                  <a:schemeClr val="dk2"/>
                </a:solidFill>
                <a:latin typeface="Roboto Slab"/>
                <a:ea typeface="Roboto Slab"/>
                <a:cs typeface="Roboto Slab"/>
                <a:sym typeface="Roboto Slab"/>
              </a:defRPr>
            </a:lvl1pPr>
            <a:lvl2pPr lvl="1"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2pPr>
            <a:lvl3pPr lvl="2"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3pPr>
            <a:lvl4pPr lvl="3"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4pPr>
            <a:lvl5pPr lvl="4"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5pPr>
            <a:lvl6pPr lvl="5"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6pPr>
            <a:lvl7pPr lvl="6"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7pPr>
            <a:lvl8pPr lvl="7"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8pPr>
            <a:lvl9pPr lvl="8"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9pPr>
          </a:lstStyle>
          <a:p>
            <a:endParaRPr/>
          </a:p>
        </p:txBody>
      </p:sp>
      <p:sp>
        <p:nvSpPr>
          <p:cNvPr id="43" name="Google Shape;43;p8"/>
          <p:cNvSpPr txBox="1">
            <a:spLocks noGrp="1"/>
          </p:cNvSpPr>
          <p:nvPr>
            <p:ph type="body" idx="1"/>
          </p:nvPr>
        </p:nvSpPr>
        <p:spPr>
          <a:xfrm>
            <a:off x="735571" y="2012500"/>
            <a:ext cx="9227700" cy="4796700"/>
          </a:xfrm>
          <a:prstGeom prst="rect">
            <a:avLst/>
          </a:prstGeom>
          <a:noFill/>
          <a:ln>
            <a:noFill/>
          </a:ln>
        </p:spPr>
        <p:txBody>
          <a:bodyPr spcFirstLastPara="1" wrap="square" lIns="170400" tIns="170400" rIns="170400" bIns="170400" anchor="t" anchorCtr="0">
            <a:noAutofit/>
          </a:bodyPr>
          <a:lstStyle>
            <a:lvl1pPr marL="457200" marR="0" lvl="0" indent="-622300" algn="l" rtl="0">
              <a:lnSpc>
                <a:spcPct val="90000"/>
              </a:lnSpc>
              <a:spcBef>
                <a:spcPts val="2200"/>
              </a:spcBef>
              <a:spcAft>
                <a:spcPts val="0"/>
              </a:spcAft>
              <a:buClr>
                <a:srgbClr val="434343"/>
              </a:buClr>
              <a:buSzPts val="6200"/>
              <a:buFont typeface="Arial"/>
              <a:buChar char="•"/>
              <a:defRPr sz="6200" b="0" i="0" u="none" strike="noStrike" cap="none">
                <a:solidFill>
                  <a:srgbClr val="434343"/>
                </a:solidFill>
                <a:latin typeface="Roboto"/>
                <a:ea typeface="Roboto"/>
                <a:cs typeface="Roboto"/>
                <a:sym typeface="Roboto"/>
              </a:defRPr>
            </a:lvl1pPr>
            <a:lvl2pPr marL="914400" marR="0" lvl="1" indent="-558800" algn="l" rtl="0">
              <a:lnSpc>
                <a:spcPct val="90000"/>
              </a:lnSpc>
              <a:spcBef>
                <a:spcPts val="1000"/>
              </a:spcBef>
              <a:spcAft>
                <a:spcPts val="0"/>
              </a:spcAft>
              <a:buClr>
                <a:srgbClr val="434343"/>
              </a:buClr>
              <a:buSzPts val="5200"/>
              <a:buFont typeface="Arial"/>
              <a:buChar char="•"/>
              <a:defRPr sz="5200" b="0" i="0" u="none" strike="noStrike" cap="none">
                <a:solidFill>
                  <a:srgbClr val="434343"/>
                </a:solidFill>
                <a:latin typeface="Roboto"/>
                <a:ea typeface="Roboto"/>
                <a:cs typeface="Roboto"/>
                <a:sym typeface="Roboto"/>
              </a:defRPr>
            </a:lvl2pPr>
            <a:lvl3pPr marL="1371600" marR="0" lvl="2" indent="-501650" algn="l" rtl="0">
              <a:lnSpc>
                <a:spcPct val="90000"/>
              </a:lnSpc>
              <a:spcBef>
                <a:spcPts val="1000"/>
              </a:spcBef>
              <a:spcAft>
                <a:spcPts val="0"/>
              </a:spcAft>
              <a:buClr>
                <a:srgbClr val="434343"/>
              </a:buClr>
              <a:buSzPts val="4300"/>
              <a:buFont typeface="Arial"/>
              <a:buChar char="•"/>
              <a:defRPr sz="4300" b="0" i="0" u="none" strike="noStrike" cap="none">
                <a:solidFill>
                  <a:srgbClr val="434343"/>
                </a:solidFill>
                <a:latin typeface="Roboto"/>
                <a:ea typeface="Roboto"/>
                <a:cs typeface="Roboto"/>
                <a:sym typeface="Roboto"/>
              </a:defRPr>
            </a:lvl3pPr>
            <a:lvl4pPr marL="1828800" marR="0" lvl="3"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Roboto"/>
                <a:ea typeface="Roboto"/>
                <a:cs typeface="Roboto"/>
                <a:sym typeface="Roboto"/>
              </a:defRPr>
            </a:lvl4pPr>
            <a:lvl5pPr marL="2286000" marR="0" lvl="4"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Roboto"/>
                <a:ea typeface="Roboto"/>
                <a:cs typeface="Roboto"/>
                <a:sym typeface="Roboto"/>
              </a:defRPr>
            </a:lvl5pPr>
            <a:lvl6pPr marL="2743200" marR="0" lvl="5"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6pPr>
            <a:lvl7pPr marL="3200400" marR="0" lvl="6"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7pPr>
            <a:lvl8pPr marL="3657600" marR="0" lvl="7"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8pPr>
            <a:lvl9pPr marL="4114800" marR="0" lvl="8"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9pPr>
          </a:lstStyle>
          <a:p>
            <a:endParaRPr/>
          </a:p>
        </p:txBody>
      </p:sp>
      <p:sp>
        <p:nvSpPr>
          <p:cNvPr id="44" name="Google Shape;44;p8"/>
          <p:cNvSpPr txBox="1">
            <a:spLocks noGrp="1"/>
          </p:cNvSpPr>
          <p:nvPr>
            <p:ph type="dt" idx="10"/>
          </p:nvPr>
        </p:nvSpPr>
        <p:spPr>
          <a:xfrm>
            <a:off x="735571" y="7007000"/>
            <a:ext cx="2407800" cy="402900"/>
          </a:xfrm>
          <a:prstGeom prst="rect">
            <a:avLst/>
          </a:prstGeom>
          <a:noFill/>
          <a:ln>
            <a:noFill/>
          </a:ln>
        </p:spPr>
        <p:txBody>
          <a:bodyPr spcFirstLastPara="1" wrap="square" lIns="170400" tIns="170400" rIns="170400" bIns="170400" anchor="ctr" anchorCtr="0">
            <a:noAutofit/>
          </a:bodyPr>
          <a:lstStyle>
            <a:lvl1pPr marR="0" lvl="0" algn="l" rtl="0">
              <a:lnSpc>
                <a:spcPct val="100000"/>
              </a:lnSpc>
              <a:spcBef>
                <a:spcPts val="0"/>
              </a:spcBef>
              <a:spcAft>
                <a:spcPts val="0"/>
              </a:spcAft>
              <a:buClr>
                <a:srgbClr val="888888"/>
              </a:buClr>
              <a:buSzPts val="3100"/>
              <a:buFont typeface="Calibri"/>
              <a:buNone/>
              <a:defRPr sz="2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9pPr>
          </a:lstStyle>
          <a:p>
            <a:endParaRPr/>
          </a:p>
        </p:txBody>
      </p:sp>
      <p:sp>
        <p:nvSpPr>
          <p:cNvPr id="45" name="Google Shape;45;p8"/>
          <p:cNvSpPr txBox="1">
            <a:spLocks noGrp="1"/>
          </p:cNvSpPr>
          <p:nvPr>
            <p:ph type="ftr" idx="11"/>
          </p:nvPr>
        </p:nvSpPr>
        <p:spPr>
          <a:xfrm>
            <a:off x="3544111" y="7007000"/>
            <a:ext cx="3610500" cy="402900"/>
          </a:xfrm>
          <a:prstGeom prst="rect">
            <a:avLst/>
          </a:prstGeom>
          <a:noFill/>
          <a:ln>
            <a:noFill/>
          </a:ln>
        </p:spPr>
        <p:txBody>
          <a:bodyPr spcFirstLastPara="1" wrap="square" lIns="170400" tIns="170400" rIns="170400" bIns="170400" anchor="ctr" anchorCtr="0">
            <a:noAutofit/>
          </a:bodyPr>
          <a:lstStyle>
            <a:lvl1pPr marR="0" lvl="0" algn="ctr" rtl="0">
              <a:lnSpc>
                <a:spcPct val="100000"/>
              </a:lnSpc>
              <a:spcBef>
                <a:spcPts val="0"/>
              </a:spcBef>
              <a:spcAft>
                <a:spcPts val="0"/>
              </a:spcAft>
              <a:buClr>
                <a:srgbClr val="888888"/>
              </a:buClr>
              <a:buSzPts val="3100"/>
              <a:buFont typeface="Calibri"/>
              <a:buNone/>
              <a:defRPr sz="2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9pPr>
          </a:lstStyle>
          <a:p>
            <a:endParaRPr/>
          </a:p>
        </p:txBody>
      </p:sp>
      <p:sp>
        <p:nvSpPr>
          <p:cNvPr id="46" name="Google Shape;46;p8"/>
          <p:cNvSpPr txBox="1">
            <a:spLocks noGrp="1"/>
          </p:cNvSpPr>
          <p:nvPr>
            <p:ph type="sldNum" idx="12"/>
          </p:nvPr>
        </p:nvSpPr>
        <p:spPr>
          <a:xfrm>
            <a:off x="7556311" y="7007000"/>
            <a:ext cx="2407800" cy="402900"/>
          </a:xfrm>
          <a:prstGeom prst="rect">
            <a:avLst/>
          </a:prstGeom>
          <a:noFill/>
          <a:ln>
            <a:noFill/>
          </a:ln>
        </p:spPr>
        <p:txBody>
          <a:bodyPr spcFirstLastPara="1" wrap="square" lIns="197825" tIns="98875" rIns="197825" bIns="98875" anchor="ctr" anchorCtr="0">
            <a:noAutofit/>
          </a:bodyPr>
          <a:lstStyle>
            <a:lvl1pPr marL="0" marR="0" lvl="0"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44"/>
          <p:cNvSpPr txBox="1"/>
          <p:nvPr/>
        </p:nvSpPr>
        <p:spPr>
          <a:xfrm>
            <a:off x="7597198" y="267525"/>
            <a:ext cx="2712000" cy="565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bn" sz="1600" b="1">
                <a:solidFill>
                  <a:schemeClr val="dk1"/>
                </a:solidFill>
                <a:latin typeface="Roboto"/>
                <a:ea typeface="Roboto"/>
                <a:cs typeface="Roboto"/>
                <a:sym typeface="Roboto"/>
              </a:rPr>
              <a:t>HCD for WASH</a:t>
            </a:r>
            <a:endParaRPr sz="1600">
              <a:solidFill>
                <a:schemeClr val="dk1"/>
              </a:solidFill>
              <a:latin typeface="Roboto"/>
              <a:ea typeface="Roboto"/>
              <a:cs typeface="Roboto"/>
              <a:sym typeface="Roboto"/>
            </a:endParaRPr>
          </a:p>
        </p:txBody>
      </p:sp>
      <p:sp>
        <p:nvSpPr>
          <p:cNvPr id="446" name="Google Shape;446;p44"/>
          <p:cNvSpPr txBox="1"/>
          <p:nvPr/>
        </p:nvSpPr>
        <p:spPr>
          <a:xfrm>
            <a:off x="753150" y="554625"/>
            <a:ext cx="43713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bn" sz="2200" b="1">
                <a:solidFill>
                  <a:schemeClr val="dk1"/>
                </a:solidFill>
                <a:latin typeface="Roboto"/>
                <a:ea typeface="Roboto"/>
                <a:cs typeface="Roboto"/>
                <a:sym typeface="Roboto"/>
              </a:rPr>
              <a:t>STAKEHOLDER MAPPING</a:t>
            </a:r>
            <a:endParaRPr sz="2200" b="1">
              <a:solidFill>
                <a:schemeClr val="dk1"/>
              </a:solidFill>
              <a:latin typeface="Roboto"/>
              <a:ea typeface="Roboto"/>
              <a:cs typeface="Roboto"/>
              <a:sym typeface="Roboto"/>
            </a:endParaRPr>
          </a:p>
        </p:txBody>
      </p:sp>
      <p:sp>
        <p:nvSpPr>
          <p:cNvPr id="447" name="Google Shape;447;p44"/>
          <p:cNvSpPr/>
          <p:nvPr/>
        </p:nvSpPr>
        <p:spPr>
          <a:xfrm>
            <a:off x="244900" y="1268150"/>
            <a:ext cx="5451600" cy="2285100"/>
          </a:xfrm>
          <a:prstGeom prst="rect">
            <a:avLst/>
          </a:prstGeom>
          <a:noFill/>
          <a:ln>
            <a:noFill/>
          </a:ln>
        </p:spPr>
        <p:txBody>
          <a:bodyPr spcFirstLastPara="1" wrap="square" lIns="91425" tIns="91425" rIns="73797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bn" sz="1100">
                <a:solidFill>
                  <a:srgbClr val="181818"/>
                </a:solidFill>
                <a:latin typeface="Roboto"/>
                <a:ea typeface="Roboto"/>
                <a:cs typeface="Roboto"/>
                <a:sym typeface="Roboto"/>
              </a:rPr>
              <a:t>Stakeholder mapping provides an overview of all organizations and entities that have influence over, interest in, or are impacted by a project. </a:t>
            </a:r>
            <a:endParaRPr sz="1100">
              <a:solidFill>
                <a:srgbClr val="181818"/>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100">
              <a:solidFill>
                <a:srgbClr val="181818"/>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bn" sz="1100">
                <a:solidFill>
                  <a:srgbClr val="181818"/>
                </a:solidFill>
                <a:latin typeface="Roboto"/>
                <a:ea typeface="Roboto"/>
                <a:cs typeface="Roboto"/>
                <a:sym typeface="Roboto"/>
              </a:rPr>
              <a:t>Stakeholder mapping can help to: </a:t>
            </a:r>
            <a:endParaRPr sz="1100">
              <a:solidFill>
                <a:srgbClr val="181818"/>
              </a:solidFill>
              <a:latin typeface="Roboto"/>
              <a:ea typeface="Roboto"/>
              <a:cs typeface="Roboto"/>
              <a:sym typeface="Roboto"/>
            </a:endParaRPr>
          </a:p>
          <a:p>
            <a:pPr marL="457200" lvl="0" indent="-292100" algn="l" rtl="0">
              <a:lnSpc>
                <a:spcPct val="115000"/>
              </a:lnSpc>
              <a:spcBef>
                <a:spcPts val="0"/>
              </a:spcBef>
              <a:spcAft>
                <a:spcPts val="0"/>
              </a:spcAft>
              <a:buClr>
                <a:srgbClr val="181818"/>
              </a:buClr>
              <a:buSzPts val="1000"/>
              <a:buFont typeface="Roboto"/>
              <a:buChar char="●"/>
            </a:pPr>
            <a:r>
              <a:rPr lang="bn" sz="1100">
                <a:solidFill>
                  <a:srgbClr val="181818"/>
                </a:solidFill>
                <a:latin typeface="Roboto"/>
                <a:ea typeface="Roboto"/>
                <a:cs typeface="Roboto"/>
                <a:sym typeface="Roboto"/>
              </a:rPr>
              <a:t>Find out who has the most influence</a:t>
            </a:r>
            <a:endParaRPr sz="1100">
              <a:solidFill>
                <a:srgbClr val="181818"/>
              </a:solidFill>
              <a:latin typeface="Roboto"/>
              <a:ea typeface="Roboto"/>
              <a:cs typeface="Roboto"/>
              <a:sym typeface="Roboto"/>
            </a:endParaRPr>
          </a:p>
          <a:p>
            <a:pPr marL="457200" lvl="0" indent="-292100" algn="l" rtl="0">
              <a:lnSpc>
                <a:spcPct val="115000"/>
              </a:lnSpc>
              <a:spcBef>
                <a:spcPts val="0"/>
              </a:spcBef>
              <a:spcAft>
                <a:spcPts val="0"/>
              </a:spcAft>
              <a:buClr>
                <a:srgbClr val="181818"/>
              </a:buClr>
              <a:buSzPts val="1000"/>
              <a:buFont typeface="Roboto"/>
              <a:buChar char="●"/>
            </a:pPr>
            <a:r>
              <a:rPr lang="bn" sz="1100">
                <a:solidFill>
                  <a:srgbClr val="181818"/>
                </a:solidFill>
                <a:latin typeface="Roboto"/>
                <a:ea typeface="Roboto"/>
                <a:cs typeface="Roboto"/>
                <a:sym typeface="Roboto"/>
              </a:rPr>
              <a:t>Focus on those who benefit the most</a:t>
            </a:r>
            <a:endParaRPr sz="1100">
              <a:solidFill>
                <a:srgbClr val="181818"/>
              </a:solidFill>
              <a:latin typeface="Roboto"/>
              <a:ea typeface="Roboto"/>
              <a:cs typeface="Roboto"/>
              <a:sym typeface="Roboto"/>
            </a:endParaRPr>
          </a:p>
          <a:p>
            <a:pPr marL="457200" lvl="0" indent="-292100" algn="l" rtl="0">
              <a:lnSpc>
                <a:spcPct val="115000"/>
              </a:lnSpc>
              <a:spcBef>
                <a:spcPts val="0"/>
              </a:spcBef>
              <a:spcAft>
                <a:spcPts val="0"/>
              </a:spcAft>
              <a:buClr>
                <a:srgbClr val="181818"/>
              </a:buClr>
              <a:buSzPts val="1000"/>
              <a:buFont typeface="Roboto"/>
              <a:buChar char="●"/>
            </a:pPr>
            <a:r>
              <a:rPr lang="bn" sz="1100">
                <a:solidFill>
                  <a:srgbClr val="181818"/>
                </a:solidFill>
                <a:latin typeface="Roboto"/>
                <a:ea typeface="Roboto"/>
                <a:cs typeface="Roboto"/>
                <a:sym typeface="Roboto"/>
              </a:rPr>
              <a:t>See where beneficial connections and resources are concentrated </a:t>
            </a:r>
            <a:endParaRPr sz="1100">
              <a:solidFill>
                <a:srgbClr val="181818"/>
              </a:solidFill>
              <a:latin typeface="Roboto"/>
              <a:ea typeface="Roboto"/>
              <a:cs typeface="Roboto"/>
              <a:sym typeface="Roboto"/>
            </a:endParaRPr>
          </a:p>
          <a:p>
            <a:pPr marL="457200" lvl="0" indent="-292100" algn="l" rtl="0">
              <a:lnSpc>
                <a:spcPct val="115000"/>
              </a:lnSpc>
              <a:spcBef>
                <a:spcPts val="0"/>
              </a:spcBef>
              <a:spcAft>
                <a:spcPts val="0"/>
              </a:spcAft>
              <a:buClr>
                <a:srgbClr val="181818"/>
              </a:buClr>
              <a:buSzPts val="1000"/>
              <a:buFont typeface="Roboto"/>
              <a:buChar char="●"/>
            </a:pPr>
            <a:r>
              <a:rPr lang="bn" sz="1100">
                <a:solidFill>
                  <a:srgbClr val="181818"/>
                </a:solidFill>
                <a:latin typeface="Roboto"/>
                <a:ea typeface="Roboto"/>
                <a:cs typeface="Roboto"/>
                <a:sym typeface="Roboto"/>
              </a:rPr>
              <a:t>Align goals to stakeholders </a:t>
            </a:r>
            <a:endParaRPr sz="1100">
              <a:solidFill>
                <a:srgbClr val="181818"/>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100">
              <a:solidFill>
                <a:srgbClr val="181818"/>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bn" sz="1100">
                <a:solidFill>
                  <a:srgbClr val="181818"/>
                </a:solidFill>
                <a:latin typeface="Roboto"/>
                <a:ea typeface="Roboto"/>
                <a:cs typeface="Roboto"/>
                <a:sym typeface="Roboto"/>
              </a:rPr>
              <a:t>There are three main types of stakeholder maps: </a:t>
            </a:r>
            <a:endParaRPr sz="1100">
              <a:solidFill>
                <a:srgbClr val="181818"/>
              </a:solidFill>
              <a:latin typeface="Roboto"/>
              <a:ea typeface="Roboto"/>
              <a:cs typeface="Roboto"/>
              <a:sym typeface="Roboto"/>
            </a:endParaRPr>
          </a:p>
          <a:p>
            <a:pPr marL="457200" lvl="0" indent="-298450" algn="l" rtl="0">
              <a:lnSpc>
                <a:spcPct val="115000"/>
              </a:lnSpc>
              <a:spcBef>
                <a:spcPts val="0"/>
              </a:spcBef>
              <a:spcAft>
                <a:spcPts val="0"/>
              </a:spcAft>
              <a:buClr>
                <a:srgbClr val="181818"/>
              </a:buClr>
              <a:buSzPts val="1100"/>
              <a:buFont typeface="Roboto"/>
              <a:buChar char="●"/>
            </a:pPr>
            <a:r>
              <a:rPr lang="bn" sz="1100">
                <a:solidFill>
                  <a:srgbClr val="181818"/>
                </a:solidFill>
                <a:latin typeface="Roboto"/>
                <a:ea typeface="Roboto"/>
                <a:cs typeface="Roboto"/>
                <a:sym typeface="Roboto"/>
              </a:rPr>
              <a:t>A set of concentric circles, with the main beneficiary at the center showing overlapping interests.</a:t>
            </a:r>
            <a:endParaRPr sz="1100">
              <a:solidFill>
                <a:srgbClr val="181818"/>
              </a:solidFill>
              <a:latin typeface="Roboto"/>
              <a:ea typeface="Roboto"/>
              <a:cs typeface="Roboto"/>
              <a:sym typeface="Roboto"/>
            </a:endParaRPr>
          </a:p>
          <a:p>
            <a:pPr marL="457200" lvl="0" indent="-298450" algn="l" rtl="0">
              <a:lnSpc>
                <a:spcPct val="115000"/>
              </a:lnSpc>
              <a:spcBef>
                <a:spcPts val="0"/>
              </a:spcBef>
              <a:spcAft>
                <a:spcPts val="0"/>
              </a:spcAft>
              <a:buClr>
                <a:srgbClr val="181818"/>
              </a:buClr>
              <a:buSzPts val="1100"/>
              <a:buFont typeface="Roboto"/>
              <a:buChar char="●"/>
            </a:pPr>
            <a:r>
              <a:rPr lang="bn" sz="1100">
                <a:solidFill>
                  <a:srgbClr val="181818"/>
                </a:solidFill>
                <a:latin typeface="Roboto"/>
                <a:ea typeface="Roboto"/>
                <a:cs typeface="Roboto"/>
                <a:sym typeface="Roboto"/>
              </a:rPr>
              <a:t>A value chain map showing the flows of money, power and information.</a:t>
            </a:r>
            <a:endParaRPr sz="1100">
              <a:solidFill>
                <a:srgbClr val="181818"/>
              </a:solidFill>
              <a:latin typeface="Roboto"/>
              <a:ea typeface="Roboto"/>
              <a:cs typeface="Roboto"/>
              <a:sym typeface="Roboto"/>
            </a:endParaRPr>
          </a:p>
        </p:txBody>
      </p:sp>
      <p:sp>
        <p:nvSpPr>
          <p:cNvPr id="448" name="Google Shape;448;p44"/>
          <p:cNvSpPr/>
          <p:nvPr/>
        </p:nvSpPr>
        <p:spPr>
          <a:xfrm>
            <a:off x="244900" y="3846300"/>
            <a:ext cx="5115600" cy="8076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15000"/>
              </a:lnSpc>
              <a:spcBef>
                <a:spcPts val="0"/>
              </a:spcBef>
              <a:spcAft>
                <a:spcPts val="0"/>
              </a:spcAft>
              <a:buNone/>
            </a:pPr>
            <a:r>
              <a:rPr lang="bn" sz="1100" b="1">
                <a:solidFill>
                  <a:srgbClr val="0C4E5A"/>
                </a:solidFill>
                <a:latin typeface="Roboto"/>
                <a:ea typeface="Roboto"/>
                <a:cs typeface="Roboto"/>
                <a:sym typeface="Roboto"/>
              </a:rPr>
              <a:t>OBJECTIVE</a:t>
            </a:r>
            <a:endParaRPr sz="1100" b="1">
              <a:solidFill>
                <a:srgbClr val="0C4E5A"/>
              </a:solidFill>
              <a:latin typeface="Roboto"/>
              <a:ea typeface="Roboto"/>
              <a:cs typeface="Roboto"/>
              <a:sym typeface="Roboto"/>
            </a:endParaRPr>
          </a:p>
          <a:p>
            <a:pPr marL="0" lvl="0" indent="0" algn="l" rtl="0">
              <a:lnSpc>
                <a:spcPct val="115000"/>
              </a:lnSpc>
              <a:spcBef>
                <a:spcPts val="0"/>
              </a:spcBef>
              <a:spcAft>
                <a:spcPts val="0"/>
              </a:spcAft>
              <a:buNone/>
            </a:pPr>
            <a:endParaRPr sz="1100">
              <a:solidFill>
                <a:srgbClr val="181818"/>
              </a:solidFill>
              <a:latin typeface="Roboto"/>
              <a:ea typeface="Roboto"/>
              <a:cs typeface="Roboto"/>
              <a:sym typeface="Roboto"/>
            </a:endParaRPr>
          </a:p>
          <a:p>
            <a:pPr marL="0" lvl="0" indent="0" algn="l" rtl="0">
              <a:lnSpc>
                <a:spcPct val="115000"/>
              </a:lnSpc>
              <a:spcBef>
                <a:spcPts val="0"/>
              </a:spcBef>
              <a:spcAft>
                <a:spcPts val="0"/>
              </a:spcAft>
              <a:buNone/>
            </a:pPr>
            <a:r>
              <a:rPr lang="bn" sz="1100">
                <a:solidFill>
                  <a:srgbClr val="181818"/>
                </a:solidFill>
                <a:latin typeface="Roboto"/>
                <a:ea typeface="Roboto"/>
                <a:cs typeface="Roboto"/>
                <a:sym typeface="Roboto"/>
              </a:rPr>
              <a:t>Stakeholder mapping identifies the different groups of people involved in your design project. The connections between these groups are then visualized. </a:t>
            </a:r>
            <a:endParaRPr sz="1100">
              <a:solidFill>
                <a:srgbClr val="181818"/>
              </a:solidFill>
            </a:endParaRPr>
          </a:p>
        </p:txBody>
      </p:sp>
      <p:sp>
        <p:nvSpPr>
          <p:cNvPr id="449" name="Google Shape;449;p44"/>
          <p:cNvSpPr/>
          <p:nvPr/>
        </p:nvSpPr>
        <p:spPr>
          <a:xfrm>
            <a:off x="244900" y="4730100"/>
            <a:ext cx="5115600" cy="9372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20000"/>
              </a:lnSpc>
              <a:spcBef>
                <a:spcPts val="0"/>
              </a:spcBef>
              <a:spcAft>
                <a:spcPts val="0"/>
              </a:spcAft>
              <a:buNone/>
            </a:pPr>
            <a:r>
              <a:rPr lang="bn" sz="1100" b="1">
                <a:solidFill>
                  <a:srgbClr val="0C4E5A"/>
                </a:solidFill>
                <a:latin typeface="Roboto"/>
                <a:ea typeface="Roboto"/>
                <a:cs typeface="Roboto"/>
                <a:sym typeface="Roboto"/>
              </a:rPr>
              <a:t>WASH-HCD CONNECTION</a:t>
            </a:r>
            <a:endParaRPr sz="1100" b="1">
              <a:solidFill>
                <a:srgbClr val="0C4E5A"/>
              </a:solidFill>
              <a:latin typeface="Roboto"/>
              <a:ea typeface="Roboto"/>
              <a:cs typeface="Roboto"/>
              <a:sym typeface="Roboto"/>
            </a:endParaRPr>
          </a:p>
          <a:p>
            <a:pPr marL="0" lvl="0" indent="0" algn="l" rtl="0">
              <a:lnSpc>
                <a:spcPct val="115000"/>
              </a:lnSpc>
              <a:spcBef>
                <a:spcPts val="600"/>
              </a:spcBef>
              <a:spcAft>
                <a:spcPts val="0"/>
              </a:spcAft>
              <a:buClr>
                <a:schemeClr val="dk1"/>
              </a:buClr>
              <a:buSzPts val="1100"/>
              <a:buFont typeface="Arial"/>
              <a:buNone/>
            </a:pPr>
            <a:r>
              <a:rPr lang="bn" sz="1100">
                <a:solidFill>
                  <a:srgbClr val="181818"/>
                </a:solidFill>
                <a:latin typeface="Roboto"/>
                <a:ea typeface="Roboto"/>
                <a:cs typeface="Roboto"/>
                <a:sym typeface="Roboto"/>
              </a:rPr>
              <a:t>WASH is influenced by many people, and as the number of stakeholders increases, it becomes increasingly complex to understand them all. Stakeholder mapping helps to visualize a solution that includes all parties.</a:t>
            </a:r>
            <a:endParaRPr sz="1100">
              <a:solidFill>
                <a:srgbClr val="181818"/>
              </a:solidFill>
              <a:latin typeface="Roboto"/>
              <a:ea typeface="Roboto"/>
              <a:cs typeface="Roboto"/>
              <a:sym typeface="Roboto"/>
            </a:endParaRPr>
          </a:p>
        </p:txBody>
      </p:sp>
      <p:sp>
        <p:nvSpPr>
          <p:cNvPr id="450" name="Google Shape;450;p44"/>
          <p:cNvSpPr/>
          <p:nvPr/>
        </p:nvSpPr>
        <p:spPr>
          <a:xfrm>
            <a:off x="244900" y="5749187"/>
            <a:ext cx="5115600" cy="6636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20000"/>
              </a:lnSpc>
              <a:spcBef>
                <a:spcPts val="0"/>
              </a:spcBef>
              <a:spcAft>
                <a:spcPts val="0"/>
              </a:spcAft>
              <a:buNone/>
            </a:pPr>
            <a:r>
              <a:rPr lang="bn" sz="1100" b="1">
                <a:solidFill>
                  <a:srgbClr val="0C4E5A"/>
                </a:solidFill>
                <a:latin typeface="Roboto"/>
                <a:ea typeface="Roboto"/>
                <a:cs typeface="Roboto"/>
                <a:sym typeface="Roboto"/>
              </a:rPr>
              <a:t>TIMING</a:t>
            </a:r>
            <a:endParaRPr sz="1100" b="1">
              <a:solidFill>
                <a:srgbClr val="0C4E5A"/>
              </a:solidFill>
              <a:latin typeface="Roboto"/>
              <a:ea typeface="Roboto"/>
              <a:cs typeface="Roboto"/>
              <a:sym typeface="Roboto"/>
            </a:endParaRPr>
          </a:p>
          <a:p>
            <a:pPr marL="0" lvl="0" indent="0" algn="l" rtl="0">
              <a:lnSpc>
                <a:spcPct val="115000"/>
              </a:lnSpc>
              <a:spcBef>
                <a:spcPts val="600"/>
              </a:spcBef>
              <a:spcAft>
                <a:spcPts val="0"/>
              </a:spcAft>
              <a:buClr>
                <a:schemeClr val="dk1"/>
              </a:buClr>
              <a:buSzPts val="1100"/>
              <a:buFont typeface="Arial"/>
              <a:buNone/>
            </a:pPr>
            <a:r>
              <a:rPr lang="bn" sz="1100">
                <a:solidFill>
                  <a:srgbClr val="181818"/>
                </a:solidFill>
                <a:latin typeface="Roboto"/>
                <a:ea typeface="Roboto"/>
                <a:cs typeface="Roboto"/>
                <a:sym typeface="Roboto"/>
              </a:rPr>
              <a:t>Complete a stakeholder map during the ‘Discover’ phase of an HCD project.</a:t>
            </a:r>
            <a:endParaRPr sz="1100">
              <a:solidFill>
                <a:schemeClr val="accent2"/>
              </a:solidFill>
              <a:latin typeface="Roboto"/>
              <a:ea typeface="Roboto"/>
              <a:cs typeface="Roboto"/>
              <a:sym typeface="Roboto"/>
            </a:endParaRPr>
          </a:p>
        </p:txBody>
      </p:sp>
      <p:sp>
        <p:nvSpPr>
          <p:cNvPr id="451" name="Google Shape;451;p44"/>
          <p:cNvSpPr/>
          <p:nvPr/>
        </p:nvSpPr>
        <p:spPr>
          <a:xfrm>
            <a:off x="244900" y="6494700"/>
            <a:ext cx="5115600" cy="8076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20000"/>
              </a:lnSpc>
              <a:spcBef>
                <a:spcPts val="0"/>
              </a:spcBef>
              <a:spcAft>
                <a:spcPts val="0"/>
              </a:spcAft>
              <a:buNone/>
            </a:pPr>
            <a:r>
              <a:rPr lang="bn" sz="1100" b="1">
                <a:solidFill>
                  <a:srgbClr val="0C4E5A"/>
                </a:solidFill>
                <a:latin typeface="Roboto"/>
                <a:ea typeface="Roboto"/>
                <a:cs typeface="Roboto"/>
                <a:sym typeface="Roboto"/>
              </a:rPr>
              <a:t>MATERIALS</a:t>
            </a:r>
            <a:endParaRPr sz="1100" b="1">
              <a:solidFill>
                <a:srgbClr val="0C4E5A"/>
              </a:solidFill>
              <a:latin typeface="Roboto"/>
              <a:ea typeface="Roboto"/>
              <a:cs typeface="Roboto"/>
              <a:sym typeface="Roboto"/>
            </a:endParaRPr>
          </a:p>
          <a:p>
            <a:pPr marL="457200" lvl="0" indent="-298450" algn="l" rtl="0">
              <a:lnSpc>
                <a:spcPct val="120000"/>
              </a:lnSpc>
              <a:spcBef>
                <a:spcPts val="600"/>
              </a:spcBef>
              <a:spcAft>
                <a:spcPts val="0"/>
              </a:spcAft>
              <a:buClr>
                <a:schemeClr val="dk2"/>
              </a:buClr>
              <a:buSzPts val="1100"/>
              <a:buFont typeface="Roboto"/>
              <a:buChar char="●"/>
            </a:pPr>
            <a:r>
              <a:rPr lang="bn" sz="1100">
                <a:solidFill>
                  <a:schemeClr val="dk2"/>
                </a:solidFill>
                <a:latin typeface="Roboto"/>
                <a:ea typeface="Roboto"/>
                <a:cs typeface="Roboto"/>
                <a:sym typeface="Roboto"/>
              </a:rPr>
              <a:t>STAKEHOLDER MAPPING TEMPLATE</a:t>
            </a:r>
            <a:endParaRPr sz="1100">
              <a:solidFill>
                <a:schemeClr val="dk2"/>
              </a:solidFill>
              <a:latin typeface="Roboto"/>
              <a:ea typeface="Roboto"/>
              <a:cs typeface="Roboto"/>
              <a:sym typeface="Roboto"/>
            </a:endParaRPr>
          </a:p>
          <a:p>
            <a:pPr marL="457200" lvl="0" indent="-298450" algn="l" rtl="0">
              <a:lnSpc>
                <a:spcPct val="120000"/>
              </a:lnSpc>
              <a:spcBef>
                <a:spcPts val="0"/>
              </a:spcBef>
              <a:spcAft>
                <a:spcPts val="0"/>
              </a:spcAft>
              <a:buClr>
                <a:schemeClr val="dk2"/>
              </a:buClr>
              <a:buSzPts val="1100"/>
              <a:buFont typeface="Roboto"/>
              <a:buChar char="●"/>
            </a:pPr>
            <a:r>
              <a:rPr lang="bn" sz="1100">
                <a:solidFill>
                  <a:schemeClr val="dk2"/>
                </a:solidFill>
                <a:latin typeface="Roboto"/>
                <a:ea typeface="Roboto"/>
                <a:cs typeface="Roboto"/>
                <a:sym typeface="Roboto"/>
              </a:rPr>
              <a:t>PENS OR PENCILS</a:t>
            </a:r>
            <a:endParaRPr sz="1100">
              <a:solidFill>
                <a:schemeClr val="dk1"/>
              </a:solidFill>
              <a:latin typeface="Roboto"/>
              <a:ea typeface="Roboto"/>
              <a:cs typeface="Roboto"/>
              <a:sym typeface="Roboto"/>
            </a:endParaRPr>
          </a:p>
        </p:txBody>
      </p:sp>
      <p:sp>
        <p:nvSpPr>
          <p:cNvPr id="452" name="Google Shape;452;p44"/>
          <p:cNvSpPr txBox="1"/>
          <p:nvPr/>
        </p:nvSpPr>
        <p:spPr>
          <a:xfrm>
            <a:off x="5696500" y="1077825"/>
            <a:ext cx="4614900" cy="38742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000000"/>
              </a:buClr>
              <a:buSzPts val="1100"/>
              <a:buFont typeface="Arial"/>
              <a:buNone/>
            </a:pPr>
            <a:r>
              <a:rPr lang="bn" sz="1100" b="1" dirty="0">
                <a:solidFill>
                  <a:srgbClr val="0C4E5A"/>
                </a:solidFill>
                <a:latin typeface="Roboto"/>
                <a:ea typeface="Roboto"/>
                <a:cs typeface="Roboto"/>
                <a:sym typeface="Roboto"/>
              </a:rPr>
              <a:t>TYPES OF SPRINTS</a:t>
            </a:r>
            <a:endParaRPr sz="1100" b="1" dirty="0">
              <a:solidFill>
                <a:srgbClr val="0C4E5A"/>
              </a:solidFill>
              <a:latin typeface="Roboto"/>
              <a:ea typeface="Roboto"/>
              <a:cs typeface="Roboto"/>
              <a:sym typeface="Roboto"/>
            </a:endParaRPr>
          </a:p>
          <a:p>
            <a:pPr marL="457200" lvl="0" indent="-298450" algn="l" rtl="0">
              <a:lnSpc>
                <a:spcPct val="115000"/>
              </a:lnSpc>
              <a:spcBef>
                <a:spcPts val="600"/>
              </a:spcBef>
              <a:spcAft>
                <a:spcPts val="0"/>
              </a:spcAft>
              <a:buClrTx/>
              <a:buSzPts val="1100"/>
              <a:buFont typeface="Inter"/>
              <a:buAutoNum type="arabicPeriod"/>
            </a:pPr>
            <a:r>
              <a:rPr lang="bn" sz="1100" b="1" dirty="0">
                <a:solidFill>
                  <a:srgbClr val="181818"/>
                </a:solidFill>
                <a:latin typeface="Roboto"/>
                <a:ea typeface="Roboto"/>
                <a:cs typeface="Roboto"/>
                <a:sym typeface="Roboto"/>
              </a:rPr>
              <a:t>Review the project brief.</a:t>
            </a:r>
            <a:r>
              <a:rPr lang="bn" sz="1100" dirty="0">
                <a:solidFill>
                  <a:srgbClr val="181818"/>
                </a:solidFill>
                <a:latin typeface="Roboto"/>
                <a:ea typeface="Roboto"/>
                <a:cs typeface="Roboto"/>
                <a:sym typeface="Roboto"/>
              </a:rPr>
              <a:t> Who are you designing for (i.e. a community or specific group of people)? Place a sticky note representing this group at the center of your stakeholder map. Remember the main focus audience of the design might actually change during the project.</a:t>
            </a:r>
            <a:br>
              <a:rPr lang="bn" sz="1100" dirty="0">
                <a:solidFill>
                  <a:srgbClr val="181818"/>
                </a:solidFill>
                <a:latin typeface="Roboto"/>
                <a:ea typeface="Roboto"/>
                <a:cs typeface="Roboto"/>
                <a:sym typeface="Roboto"/>
              </a:rPr>
            </a:br>
            <a:r>
              <a:rPr lang="bn" sz="1100" dirty="0">
                <a:solidFill>
                  <a:srgbClr val="181818"/>
                </a:solidFill>
                <a:latin typeface="Roboto"/>
                <a:ea typeface="Roboto"/>
                <a:cs typeface="Roboto"/>
                <a:sym typeface="Roboto"/>
              </a:rPr>
              <a:t>What is the desired goal of the design project?  </a:t>
            </a:r>
            <a:r>
              <a:rPr lang="bn" sz="1100" i="1" dirty="0">
                <a:solidFill>
                  <a:srgbClr val="181818"/>
                </a:solidFill>
                <a:latin typeface="Roboto"/>
                <a:ea typeface="Roboto"/>
                <a:cs typeface="Roboto"/>
                <a:sym typeface="Roboto"/>
              </a:rPr>
              <a:t>This may or may not be clear yet (i.e. sustained and safe use of latrines or consistent handwashing after defecation.</a:t>
            </a:r>
            <a:endParaRPr sz="1100" i="1" dirty="0">
              <a:solidFill>
                <a:srgbClr val="181818"/>
              </a:solidFill>
              <a:latin typeface="Roboto"/>
              <a:ea typeface="Roboto"/>
              <a:cs typeface="Roboto"/>
              <a:sym typeface="Roboto"/>
            </a:endParaRPr>
          </a:p>
          <a:p>
            <a:pPr marL="457200" lvl="0" indent="-298450" algn="l" rtl="0">
              <a:lnSpc>
                <a:spcPct val="115000"/>
              </a:lnSpc>
              <a:spcBef>
                <a:spcPts val="1000"/>
              </a:spcBef>
              <a:spcAft>
                <a:spcPts val="0"/>
              </a:spcAft>
              <a:buClrTx/>
              <a:buSzPts val="1100"/>
              <a:buFont typeface="Roboto"/>
              <a:buAutoNum type="arabicPeriod"/>
            </a:pPr>
            <a:r>
              <a:rPr lang="bn" sz="1100" b="1" dirty="0">
                <a:solidFill>
                  <a:srgbClr val="181818"/>
                </a:solidFill>
                <a:latin typeface="Roboto"/>
                <a:ea typeface="Roboto"/>
                <a:cs typeface="Roboto"/>
                <a:sym typeface="Roboto"/>
              </a:rPr>
              <a:t>Brainstorm stakeholders. </a:t>
            </a:r>
            <a:r>
              <a:rPr lang="bn" sz="1100" dirty="0">
                <a:solidFill>
                  <a:srgbClr val="181818"/>
                </a:solidFill>
                <a:latin typeface="Roboto"/>
                <a:ea typeface="Roboto"/>
                <a:cs typeface="Roboto"/>
                <a:sym typeface="Roboto"/>
              </a:rPr>
              <a:t>On sticky notes, write all of the people, groups and organizations involved in the project. Use some of following questions to guide the process of creating a comprehensive list of stakeholders, be specific: </a:t>
            </a:r>
            <a:endParaRPr sz="1100" dirty="0">
              <a:solidFill>
                <a:srgbClr val="181818"/>
              </a:solidFill>
              <a:latin typeface="Roboto"/>
              <a:ea typeface="Roboto"/>
              <a:cs typeface="Roboto"/>
              <a:sym typeface="Roboto"/>
            </a:endParaRPr>
          </a:p>
          <a:p>
            <a:pPr marL="457200" lvl="0" indent="-298450" algn="l" rtl="0">
              <a:lnSpc>
                <a:spcPct val="115000"/>
              </a:lnSpc>
              <a:spcBef>
                <a:spcPts val="100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Who commissioned the design project? </a:t>
            </a:r>
            <a:endParaRPr sz="1100" dirty="0">
              <a:solidFill>
                <a:srgbClr val="181818"/>
              </a:solidFill>
              <a:latin typeface="Roboto"/>
              <a:ea typeface="Roboto"/>
              <a:cs typeface="Roboto"/>
              <a:sym typeface="Roboto"/>
            </a:endParaRPr>
          </a:p>
          <a:p>
            <a:pPr marL="457200" lvl="0" indent="-298450" algn="l" rtl="0">
              <a:lnSpc>
                <a:spcPct val="115000"/>
              </a:lnSpc>
              <a:spcBef>
                <a:spcPts val="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Who will deliver the solutions? </a:t>
            </a:r>
            <a:endParaRPr sz="1100" dirty="0">
              <a:solidFill>
                <a:srgbClr val="181818"/>
              </a:solidFill>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Font typeface="Roboto"/>
              <a:buChar char="-"/>
            </a:pPr>
            <a:r>
              <a:rPr lang="bn" sz="1100" dirty="0">
                <a:solidFill>
                  <a:srgbClr val="181818"/>
                </a:solidFill>
                <a:latin typeface="Roboto"/>
                <a:ea typeface="Roboto"/>
                <a:cs typeface="Roboto"/>
                <a:sym typeface="Roboto"/>
              </a:rPr>
              <a:t>Who provides the surrounding infrastructure? (public, private, other NGOs)</a:t>
            </a:r>
            <a:endParaRPr sz="1100" dirty="0">
              <a:solidFill>
                <a:srgbClr val="181818"/>
              </a:solidFill>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Font typeface="Roboto"/>
              <a:buChar char="-"/>
            </a:pPr>
            <a:r>
              <a:rPr lang="bn" sz="1100" dirty="0">
                <a:solidFill>
                  <a:srgbClr val="181818"/>
                </a:solidFill>
                <a:latin typeface="Roboto"/>
                <a:ea typeface="Roboto"/>
                <a:cs typeface="Roboto"/>
                <a:sym typeface="Roboto"/>
              </a:rPr>
              <a:t>Who has already proposed solutions? (public, private, other NGOs)</a:t>
            </a:r>
            <a:endParaRPr sz="1100" dirty="0">
              <a:solidFill>
                <a:srgbClr val="181818"/>
              </a:solidFill>
              <a:latin typeface="Roboto"/>
              <a:ea typeface="Roboto"/>
              <a:cs typeface="Roboto"/>
              <a:sym typeface="Roboto"/>
            </a:endParaRPr>
          </a:p>
          <a:p>
            <a:pPr marL="457200" lvl="0" indent="-298450" algn="l" rtl="0">
              <a:lnSpc>
                <a:spcPct val="115000"/>
              </a:lnSpc>
              <a:spcBef>
                <a:spcPts val="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Who are the people/groups/institutions that are interested in the intended initiative? What is their role?</a:t>
            </a:r>
            <a:endParaRPr sz="1100" dirty="0">
              <a:solidFill>
                <a:srgbClr val="181818"/>
              </a:solidFill>
              <a:latin typeface="Roboto"/>
              <a:ea typeface="Roboto"/>
              <a:cs typeface="Roboto"/>
              <a:sym typeface="Roboto"/>
            </a:endParaRPr>
          </a:p>
          <a:p>
            <a:pPr marL="0" lvl="0" indent="0" algn="l" rtl="0">
              <a:lnSpc>
                <a:spcPct val="115000"/>
              </a:lnSpc>
              <a:spcBef>
                <a:spcPts val="1000"/>
              </a:spcBef>
              <a:spcAft>
                <a:spcPts val="0"/>
              </a:spcAft>
              <a:buNone/>
            </a:pPr>
            <a:r>
              <a:rPr lang="bn" sz="1100" dirty="0">
                <a:solidFill>
                  <a:srgbClr val="181818"/>
                </a:solidFill>
                <a:latin typeface="Roboto"/>
                <a:ea typeface="Roboto"/>
                <a:cs typeface="Roboto"/>
                <a:sym typeface="Roboto"/>
              </a:rPr>
              <a:t>Continues in next page </a:t>
            </a:r>
            <a:endParaRPr sz="1100" dirty="0">
              <a:solidFill>
                <a:srgbClr val="181818"/>
              </a:solidFill>
              <a:latin typeface="Roboto"/>
              <a:ea typeface="Roboto"/>
              <a:cs typeface="Roboto"/>
              <a:sym typeface="Roboto"/>
            </a:endParaRPr>
          </a:p>
          <a:p>
            <a:pPr marL="0" lvl="0" indent="0" algn="l" rtl="0">
              <a:lnSpc>
                <a:spcPct val="115000"/>
              </a:lnSpc>
              <a:spcBef>
                <a:spcPts val="1000"/>
              </a:spcBef>
              <a:spcAft>
                <a:spcPts val="0"/>
              </a:spcAft>
              <a:buNone/>
            </a:pPr>
            <a:endParaRPr sz="1100" i="1" dirty="0">
              <a:solidFill>
                <a:srgbClr val="181818"/>
              </a:solidFill>
              <a:latin typeface="Roboto"/>
              <a:ea typeface="Roboto"/>
              <a:cs typeface="Roboto"/>
              <a:sym typeface="Roboto"/>
            </a:endParaRPr>
          </a:p>
        </p:txBody>
      </p:sp>
      <p:pic>
        <p:nvPicPr>
          <p:cNvPr id="453" name="Google Shape;453;p44"/>
          <p:cNvPicPr preferRelativeResize="0"/>
          <p:nvPr/>
        </p:nvPicPr>
        <p:blipFill>
          <a:blip r:embed="rId3">
            <a:alphaModFix/>
          </a:blip>
          <a:stretch>
            <a:fillRect/>
          </a:stretch>
        </p:blipFill>
        <p:spPr>
          <a:xfrm>
            <a:off x="244895" y="450370"/>
            <a:ext cx="565500" cy="565500"/>
          </a:xfrm>
          <a:prstGeom prst="rect">
            <a:avLst/>
          </a:prstGeom>
          <a:noFill/>
          <a:ln>
            <a:noFill/>
          </a:ln>
        </p:spPr>
      </p:pic>
      <p:pic>
        <p:nvPicPr>
          <p:cNvPr id="454" name="Google Shape;454;p44"/>
          <p:cNvPicPr preferRelativeResize="0"/>
          <p:nvPr/>
        </p:nvPicPr>
        <p:blipFill>
          <a:blip r:embed="rId4">
            <a:alphaModFix/>
          </a:blip>
          <a:stretch>
            <a:fillRect/>
          </a:stretch>
        </p:blipFill>
        <p:spPr>
          <a:xfrm>
            <a:off x="494651" y="214634"/>
            <a:ext cx="454749" cy="454749"/>
          </a:xfrm>
          <a:prstGeom prst="rect">
            <a:avLst/>
          </a:prstGeom>
          <a:noFill/>
          <a:ln>
            <a:noFill/>
          </a:ln>
        </p:spPr>
      </p:pic>
      <p:pic>
        <p:nvPicPr>
          <p:cNvPr id="455" name="Google Shape;455;p44"/>
          <p:cNvPicPr preferRelativeResize="0"/>
          <p:nvPr/>
        </p:nvPicPr>
        <p:blipFill>
          <a:blip r:embed="rId5">
            <a:alphaModFix/>
          </a:blip>
          <a:stretch>
            <a:fillRect/>
          </a:stretch>
        </p:blipFill>
        <p:spPr>
          <a:xfrm>
            <a:off x="9256983" y="5885324"/>
            <a:ext cx="1052225" cy="1606502"/>
          </a:xfrm>
          <a:prstGeom prst="rect">
            <a:avLst/>
          </a:prstGeom>
          <a:noFill/>
          <a:ln>
            <a:noFill/>
          </a:ln>
        </p:spPr>
      </p:pic>
      <p:pic>
        <p:nvPicPr>
          <p:cNvPr id="456" name="Google Shape;456;p44"/>
          <p:cNvPicPr preferRelativeResize="0"/>
          <p:nvPr/>
        </p:nvPicPr>
        <p:blipFill>
          <a:blip r:embed="rId6">
            <a:alphaModFix/>
          </a:blip>
          <a:stretch>
            <a:fillRect/>
          </a:stretch>
        </p:blipFill>
        <p:spPr>
          <a:xfrm>
            <a:off x="8525117" y="5885324"/>
            <a:ext cx="797207" cy="1606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45"/>
          <p:cNvSpPr txBox="1"/>
          <p:nvPr/>
        </p:nvSpPr>
        <p:spPr>
          <a:xfrm>
            <a:off x="7597198" y="267525"/>
            <a:ext cx="2712000" cy="565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bn" sz="1600" b="1">
                <a:solidFill>
                  <a:schemeClr val="dk1"/>
                </a:solidFill>
                <a:latin typeface="Roboto"/>
                <a:ea typeface="Roboto"/>
                <a:cs typeface="Roboto"/>
                <a:sym typeface="Roboto"/>
              </a:rPr>
              <a:t>HCD for WASH</a:t>
            </a:r>
            <a:endParaRPr sz="1600">
              <a:solidFill>
                <a:schemeClr val="dk1"/>
              </a:solidFill>
              <a:latin typeface="Roboto"/>
              <a:ea typeface="Roboto"/>
              <a:cs typeface="Roboto"/>
              <a:sym typeface="Roboto"/>
            </a:endParaRPr>
          </a:p>
        </p:txBody>
      </p:sp>
      <p:sp>
        <p:nvSpPr>
          <p:cNvPr id="462" name="Google Shape;462;p45"/>
          <p:cNvSpPr txBox="1"/>
          <p:nvPr/>
        </p:nvSpPr>
        <p:spPr>
          <a:xfrm>
            <a:off x="753150" y="554625"/>
            <a:ext cx="43713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bn" sz="2200" b="1">
                <a:solidFill>
                  <a:schemeClr val="dk1"/>
                </a:solidFill>
                <a:latin typeface="Roboto"/>
                <a:ea typeface="Roboto"/>
                <a:cs typeface="Roboto"/>
                <a:sym typeface="Roboto"/>
              </a:rPr>
              <a:t>STAKEHOLDER MAPPING</a:t>
            </a:r>
            <a:endParaRPr sz="2200" b="1">
              <a:solidFill>
                <a:schemeClr val="dk1"/>
              </a:solidFill>
              <a:latin typeface="Roboto"/>
              <a:ea typeface="Roboto"/>
              <a:cs typeface="Roboto"/>
              <a:sym typeface="Roboto"/>
            </a:endParaRPr>
          </a:p>
        </p:txBody>
      </p:sp>
      <p:sp>
        <p:nvSpPr>
          <p:cNvPr id="463" name="Google Shape;463;p45"/>
          <p:cNvSpPr txBox="1"/>
          <p:nvPr/>
        </p:nvSpPr>
        <p:spPr>
          <a:xfrm>
            <a:off x="244900" y="1077825"/>
            <a:ext cx="4614900" cy="38742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000000"/>
              </a:buClr>
              <a:buSzPts val="1100"/>
              <a:buFont typeface="Arial"/>
              <a:buNone/>
            </a:pPr>
            <a:endParaRPr sz="1100" b="1">
              <a:solidFill>
                <a:srgbClr val="0C4E5A"/>
              </a:solidFill>
              <a:latin typeface="Roboto"/>
              <a:ea typeface="Roboto"/>
              <a:cs typeface="Roboto"/>
              <a:sym typeface="Roboto"/>
            </a:endParaRPr>
          </a:p>
          <a:p>
            <a:pPr marL="457200" lvl="0" indent="-298450" algn="l" rtl="0">
              <a:lnSpc>
                <a:spcPct val="115000"/>
              </a:lnSpc>
              <a:spcBef>
                <a:spcPts val="600"/>
              </a:spcBef>
              <a:spcAft>
                <a:spcPts val="0"/>
              </a:spcAft>
              <a:buClr>
                <a:srgbClr val="181818"/>
              </a:buClr>
              <a:buSzPts val="1100"/>
              <a:buFont typeface="Roboto"/>
              <a:buChar char="-"/>
            </a:pPr>
            <a:r>
              <a:rPr lang="bn" sz="1100">
                <a:solidFill>
                  <a:srgbClr val="181818"/>
                </a:solidFill>
                <a:latin typeface="Roboto"/>
                <a:ea typeface="Roboto"/>
                <a:cs typeface="Roboto"/>
                <a:sym typeface="Roboto"/>
              </a:rPr>
              <a:t>Who are the potential users, or the audience that will engage most directly with the solution?</a:t>
            </a:r>
            <a:endParaRPr sz="1100">
              <a:solidFill>
                <a:srgbClr val="181818"/>
              </a:solidFill>
              <a:latin typeface="Roboto"/>
              <a:ea typeface="Roboto"/>
              <a:cs typeface="Roboto"/>
              <a:sym typeface="Roboto"/>
            </a:endParaRPr>
          </a:p>
          <a:p>
            <a:pPr marL="457200" lvl="0" indent="-298450" algn="l" rtl="0">
              <a:lnSpc>
                <a:spcPct val="115000"/>
              </a:lnSpc>
              <a:spcBef>
                <a:spcPts val="0"/>
              </a:spcBef>
              <a:spcAft>
                <a:spcPts val="0"/>
              </a:spcAft>
              <a:buClr>
                <a:srgbClr val="181818"/>
              </a:buClr>
              <a:buSzPts val="1100"/>
              <a:buFont typeface="Roboto"/>
              <a:buChar char="-"/>
            </a:pPr>
            <a:r>
              <a:rPr lang="bn" sz="1100">
                <a:solidFill>
                  <a:srgbClr val="181818"/>
                </a:solidFill>
                <a:latin typeface="Roboto"/>
                <a:ea typeface="Roboto"/>
                <a:cs typeface="Roboto"/>
                <a:sym typeface="Roboto"/>
              </a:rPr>
              <a:t>Who might be adversely impacted? Who has constraints about the initiative?</a:t>
            </a:r>
            <a:endParaRPr sz="1100">
              <a:solidFill>
                <a:srgbClr val="181818"/>
              </a:solidFill>
              <a:latin typeface="Roboto"/>
              <a:ea typeface="Roboto"/>
              <a:cs typeface="Roboto"/>
              <a:sym typeface="Roboto"/>
            </a:endParaRPr>
          </a:p>
          <a:p>
            <a:pPr marL="457200" lvl="0" indent="-298450" algn="l" rtl="0">
              <a:lnSpc>
                <a:spcPct val="115000"/>
              </a:lnSpc>
              <a:spcBef>
                <a:spcPts val="0"/>
              </a:spcBef>
              <a:spcAft>
                <a:spcPts val="0"/>
              </a:spcAft>
              <a:buClr>
                <a:srgbClr val="181818"/>
              </a:buClr>
              <a:buSzPts val="1100"/>
              <a:buFont typeface="Roboto"/>
              <a:buChar char="-"/>
            </a:pPr>
            <a:r>
              <a:rPr lang="bn" sz="1100">
                <a:solidFill>
                  <a:srgbClr val="181818"/>
                </a:solidFill>
                <a:latin typeface="Roboto"/>
                <a:ea typeface="Roboto"/>
                <a:cs typeface="Roboto"/>
                <a:sym typeface="Roboto"/>
              </a:rPr>
              <a:t>Who has the power to influence or impact the initiative? Who will make money?</a:t>
            </a:r>
            <a:endParaRPr sz="1100">
              <a:solidFill>
                <a:srgbClr val="181818"/>
              </a:solidFill>
              <a:latin typeface="Roboto"/>
              <a:ea typeface="Roboto"/>
              <a:cs typeface="Roboto"/>
              <a:sym typeface="Roboto"/>
            </a:endParaRPr>
          </a:p>
          <a:p>
            <a:pPr marL="457200" lvl="0" indent="-298450" algn="l" rtl="0">
              <a:lnSpc>
                <a:spcPct val="115000"/>
              </a:lnSpc>
              <a:spcBef>
                <a:spcPts val="0"/>
              </a:spcBef>
              <a:spcAft>
                <a:spcPts val="0"/>
              </a:spcAft>
              <a:buClr>
                <a:srgbClr val="181818"/>
              </a:buClr>
              <a:buSzPts val="1100"/>
              <a:buFont typeface="Roboto"/>
              <a:buChar char="-"/>
            </a:pPr>
            <a:r>
              <a:rPr lang="bn" sz="1100">
                <a:solidFill>
                  <a:srgbClr val="181818"/>
                </a:solidFill>
                <a:latin typeface="Roboto"/>
                <a:ea typeface="Roboto"/>
                <a:cs typeface="Roboto"/>
                <a:sym typeface="Roboto"/>
              </a:rPr>
              <a:t>Has gender aspects been factored in to identify different types of female stakeholders?</a:t>
            </a:r>
            <a:endParaRPr sz="1100">
              <a:solidFill>
                <a:srgbClr val="181818"/>
              </a:solidFill>
              <a:latin typeface="Roboto"/>
              <a:ea typeface="Roboto"/>
              <a:cs typeface="Roboto"/>
              <a:sym typeface="Roboto"/>
            </a:endParaRPr>
          </a:p>
          <a:p>
            <a:pPr marL="457200" lvl="0" indent="-298450" algn="l" rtl="0">
              <a:lnSpc>
                <a:spcPct val="115000"/>
              </a:lnSpc>
              <a:spcBef>
                <a:spcPts val="0"/>
              </a:spcBef>
              <a:spcAft>
                <a:spcPts val="0"/>
              </a:spcAft>
              <a:buClr>
                <a:srgbClr val="181818"/>
              </a:buClr>
              <a:buSzPts val="1100"/>
              <a:buFont typeface="Roboto"/>
              <a:buChar char="-"/>
            </a:pPr>
            <a:r>
              <a:rPr lang="bn" sz="1100">
                <a:solidFill>
                  <a:srgbClr val="181818"/>
                </a:solidFill>
                <a:latin typeface="Roboto"/>
                <a:ea typeface="Roboto"/>
                <a:cs typeface="Roboto"/>
                <a:sym typeface="Roboto"/>
              </a:rPr>
              <a:t>Have the interests of vulnerable groups (especially the poor) been identified?</a:t>
            </a:r>
            <a:endParaRPr sz="1100">
              <a:solidFill>
                <a:srgbClr val="181818"/>
              </a:solidFill>
              <a:latin typeface="Roboto"/>
              <a:ea typeface="Roboto"/>
              <a:cs typeface="Roboto"/>
              <a:sym typeface="Roboto"/>
            </a:endParaRPr>
          </a:p>
          <a:p>
            <a:pPr marL="457200" lvl="0" indent="-298450" algn="l" rtl="0">
              <a:lnSpc>
                <a:spcPct val="115000"/>
              </a:lnSpc>
              <a:spcBef>
                <a:spcPts val="0"/>
              </a:spcBef>
              <a:spcAft>
                <a:spcPts val="0"/>
              </a:spcAft>
              <a:buClr>
                <a:srgbClr val="181818"/>
              </a:buClr>
              <a:buSzPts val="1100"/>
              <a:buFont typeface="Roboto"/>
              <a:buChar char="-"/>
            </a:pPr>
            <a:r>
              <a:rPr lang="bn" sz="1100">
                <a:solidFill>
                  <a:srgbClr val="181818"/>
                </a:solidFill>
                <a:latin typeface="Roboto"/>
                <a:ea typeface="Roboto"/>
                <a:cs typeface="Roboto"/>
                <a:sym typeface="Roboto"/>
              </a:rPr>
              <a:t>Are there any new stakeholders that are likely to emerge as a result of the project?</a:t>
            </a:r>
            <a:endParaRPr sz="1100">
              <a:solidFill>
                <a:srgbClr val="181818"/>
              </a:solidFill>
              <a:latin typeface="Roboto"/>
              <a:ea typeface="Roboto"/>
              <a:cs typeface="Roboto"/>
              <a:sym typeface="Roboto"/>
            </a:endParaRPr>
          </a:p>
          <a:p>
            <a:pPr marL="0" lvl="0" indent="0" algn="l" rtl="0">
              <a:lnSpc>
                <a:spcPct val="115000"/>
              </a:lnSpc>
              <a:spcBef>
                <a:spcPts val="1000"/>
              </a:spcBef>
              <a:spcAft>
                <a:spcPts val="0"/>
              </a:spcAft>
              <a:buNone/>
            </a:pPr>
            <a:r>
              <a:rPr lang="bn" sz="1100">
                <a:solidFill>
                  <a:srgbClr val="181818"/>
                </a:solidFill>
                <a:latin typeface="Roboto"/>
                <a:ea typeface="Roboto"/>
                <a:cs typeface="Roboto"/>
                <a:sym typeface="Roboto"/>
              </a:rPr>
              <a:t>Place each stakeholder sticky note in the appropriate area of the stakeholder map; for example at the national or local community level.</a:t>
            </a:r>
            <a:endParaRPr sz="1100">
              <a:solidFill>
                <a:srgbClr val="181818"/>
              </a:solidFill>
              <a:latin typeface="Roboto"/>
              <a:ea typeface="Roboto"/>
              <a:cs typeface="Roboto"/>
              <a:sym typeface="Roboto"/>
            </a:endParaRPr>
          </a:p>
          <a:p>
            <a:pPr marL="0" lvl="0" indent="0" algn="l" rtl="0">
              <a:lnSpc>
                <a:spcPct val="115000"/>
              </a:lnSpc>
              <a:spcBef>
                <a:spcPts val="0"/>
              </a:spcBef>
              <a:spcAft>
                <a:spcPts val="0"/>
              </a:spcAft>
              <a:buNone/>
            </a:pPr>
            <a:endParaRPr sz="1100">
              <a:solidFill>
                <a:srgbClr val="181818"/>
              </a:solidFill>
              <a:latin typeface="Roboto"/>
              <a:ea typeface="Roboto"/>
              <a:cs typeface="Roboto"/>
              <a:sym typeface="Roboto"/>
            </a:endParaRPr>
          </a:p>
          <a:p>
            <a:pPr marL="457200" lvl="0" indent="-298450" algn="l" rtl="0">
              <a:lnSpc>
                <a:spcPct val="115000"/>
              </a:lnSpc>
              <a:spcBef>
                <a:spcPts val="0"/>
              </a:spcBef>
              <a:spcAft>
                <a:spcPts val="0"/>
              </a:spcAft>
              <a:buClr>
                <a:srgbClr val="181818"/>
              </a:buClr>
              <a:buSzPts val="1100"/>
              <a:buFont typeface="Roboto"/>
              <a:buAutoNum type="arabicPeriod" startAt="3"/>
            </a:pPr>
            <a:r>
              <a:rPr lang="bn" sz="1100" b="1">
                <a:solidFill>
                  <a:srgbClr val="181818"/>
                </a:solidFill>
                <a:latin typeface="Roboto"/>
                <a:ea typeface="Roboto"/>
                <a:cs typeface="Roboto"/>
                <a:sym typeface="Roboto"/>
              </a:rPr>
              <a:t>Analyze stakeholder relations and motivations </a:t>
            </a:r>
            <a:endParaRPr sz="1100" b="1">
              <a:solidFill>
                <a:srgbClr val="181818"/>
              </a:solidFill>
              <a:latin typeface="Roboto"/>
              <a:ea typeface="Roboto"/>
              <a:cs typeface="Roboto"/>
              <a:sym typeface="Roboto"/>
            </a:endParaRPr>
          </a:p>
          <a:p>
            <a:pPr marL="0" lvl="0" indent="0" algn="l" rtl="0">
              <a:lnSpc>
                <a:spcPct val="115000"/>
              </a:lnSpc>
              <a:spcBef>
                <a:spcPts val="1000"/>
              </a:spcBef>
              <a:spcAft>
                <a:spcPts val="0"/>
              </a:spcAft>
              <a:buNone/>
            </a:pPr>
            <a:r>
              <a:rPr lang="bn" sz="1100" b="1">
                <a:solidFill>
                  <a:srgbClr val="181818"/>
                </a:solidFill>
                <a:latin typeface="Roboto"/>
                <a:ea typeface="Roboto"/>
                <a:cs typeface="Roboto"/>
                <a:sym typeface="Roboto"/>
              </a:rPr>
              <a:t>Version 1:</a:t>
            </a:r>
            <a:r>
              <a:rPr lang="bn" sz="1100">
                <a:solidFill>
                  <a:srgbClr val="181818"/>
                </a:solidFill>
                <a:latin typeface="Roboto"/>
                <a:ea typeface="Roboto"/>
                <a:cs typeface="Roboto"/>
                <a:sym typeface="Roboto"/>
              </a:rPr>
              <a:t> Use the sections of the map to identify and move stakeholder sticky notes appropriately to </a:t>
            </a:r>
            <a:r>
              <a:rPr lang="bn" sz="1050">
                <a:solidFill>
                  <a:srgbClr val="181818"/>
                </a:solidFill>
                <a:highlight>
                  <a:srgbClr val="FFFFFF"/>
                </a:highlight>
                <a:latin typeface="Roboto"/>
                <a:ea typeface="Roboto"/>
                <a:cs typeface="Roboto"/>
                <a:sym typeface="Roboto"/>
              </a:rPr>
              <a:t>trace how money, information, materials and influence travel between the stakeholders.</a:t>
            </a:r>
            <a:endParaRPr sz="1100">
              <a:solidFill>
                <a:srgbClr val="181818"/>
              </a:solidFill>
              <a:latin typeface="Roboto"/>
              <a:ea typeface="Roboto"/>
              <a:cs typeface="Roboto"/>
              <a:sym typeface="Roboto"/>
            </a:endParaRPr>
          </a:p>
          <a:p>
            <a:pPr marL="457200" lvl="0" indent="-298450" algn="l" rtl="0">
              <a:lnSpc>
                <a:spcPct val="115000"/>
              </a:lnSpc>
              <a:spcBef>
                <a:spcPts val="1000"/>
              </a:spcBef>
              <a:spcAft>
                <a:spcPts val="0"/>
              </a:spcAft>
              <a:buClr>
                <a:srgbClr val="181818"/>
              </a:buClr>
              <a:buSzPts val="1100"/>
              <a:buFont typeface="Roboto"/>
              <a:buChar char="●"/>
            </a:pPr>
            <a:r>
              <a:rPr lang="bn" sz="1100">
                <a:solidFill>
                  <a:srgbClr val="181818"/>
                </a:solidFill>
                <a:latin typeface="Roboto"/>
                <a:ea typeface="Roboto"/>
                <a:cs typeface="Roboto"/>
                <a:sym typeface="Roboto"/>
              </a:rPr>
              <a:t>Where do these sticky notes coincide? Where do they differ? </a:t>
            </a:r>
            <a:endParaRPr sz="1100">
              <a:solidFill>
                <a:srgbClr val="181818"/>
              </a:solidFill>
              <a:latin typeface="Roboto"/>
              <a:ea typeface="Roboto"/>
              <a:cs typeface="Roboto"/>
              <a:sym typeface="Roboto"/>
            </a:endParaRPr>
          </a:p>
          <a:p>
            <a:pPr marL="457200" lvl="0" indent="-298450" algn="l" rtl="0">
              <a:lnSpc>
                <a:spcPct val="115000"/>
              </a:lnSpc>
              <a:spcBef>
                <a:spcPts val="0"/>
              </a:spcBef>
              <a:spcAft>
                <a:spcPts val="0"/>
              </a:spcAft>
              <a:buClr>
                <a:srgbClr val="181818"/>
              </a:buClr>
              <a:buSzPts val="1100"/>
              <a:buFont typeface="Roboto"/>
              <a:buChar char="●"/>
            </a:pPr>
            <a:r>
              <a:rPr lang="bn" sz="1100">
                <a:solidFill>
                  <a:srgbClr val="181818"/>
                </a:solidFill>
                <a:latin typeface="Roboto"/>
                <a:ea typeface="Roboto"/>
                <a:cs typeface="Roboto"/>
                <a:sym typeface="Roboto"/>
              </a:rPr>
              <a:t>How will these relationships impact your product or service? </a:t>
            </a:r>
            <a:endParaRPr sz="1100">
              <a:solidFill>
                <a:srgbClr val="181818"/>
              </a:solidFill>
              <a:latin typeface="Roboto"/>
              <a:ea typeface="Roboto"/>
              <a:cs typeface="Roboto"/>
              <a:sym typeface="Roboto"/>
            </a:endParaRPr>
          </a:p>
          <a:p>
            <a:pPr marL="0" lvl="0" indent="0" algn="l" rtl="0">
              <a:lnSpc>
                <a:spcPct val="115000"/>
              </a:lnSpc>
              <a:spcBef>
                <a:spcPts val="1000"/>
              </a:spcBef>
              <a:spcAft>
                <a:spcPts val="0"/>
              </a:spcAft>
              <a:buNone/>
            </a:pPr>
            <a:endParaRPr sz="1100">
              <a:solidFill>
                <a:srgbClr val="181818"/>
              </a:solidFill>
            </a:endParaRPr>
          </a:p>
          <a:p>
            <a:pPr marL="0" lvl="0" indent="0" algn="l" rtl="0">
              <a:lnSpc>
                <a:spcPct val="115000"/>
              </a:lnSpc>
              <a:spcBef>
                <a:spcPts val="1000"/>
              </a:spcBef>
              <a:spcAft>
                <a:spcPts val="0"/>
              </a:spcAft>
              <a:buClr>
                <a:schemeClr val="dk1"/>
              </a:buClr>
              <a:buSzPts val="1100"/>
              <a:buFont typeface="Arial"/>
              <a:buNone/>
            </a:pPr>
            <a:endParaRPr sz="1100">
              <a:solidFill>
                <a:srgbClr val="181818"/>
              </a:solidFill>
              <a:latin typeface="Roboto"/>
              <a:ea typeface="Roboto"/>
              <a:cs typeface="Roboto"/>
              <a:sym typeface="Roboto"/>
            </a:endParaRPr>
          </a:p>
          <a:p>
            <a:pPr marL="0" lvl="0" indent="0" algn="l" rtl="0">
              <a:lnSpc>
                <a:spcPct val="115000"/>
              </a:lnSpc>
              <a:spcBef>
                <a:spcPts val="0"/>
              </a:spcBef>
              <a:spcAft>
                <a:spcPts val="0"/>
              </a:spcAft>
              <a:buNone/>
            </a:pPr>
            <a:endParaRPr sz="1100" b="1">
              <a:solidFill>
                <a:srgbClr val="181818"/>
              </a:solidFill>
              <a:latin typeface="Roboto"/>
              <a:ea typeface="Roboto"/>
              <a:cs typeface="Roboto"/>
              <a:sym typeface="Roboto"/>
            </a:endParaRPr>
          </a:p>
          <a:p>
            <a:pPr marL="0" lvl="0" indent="0" algn="l" rtl="0">
              <a:lnSpc>
                <a:spcPct val="115000"/>
              </a:lnSpc>
              <a:spcBef>
                <a:spcPts val="1000"/>
              </a:spcBef>
              <a:spcAft>
                <a:spcPts val="0"/>
              </a:spcAft>
              <a:buNone/>
            </a:pPr>
            <a:endParaRPr sz="1100" i="1">
              <a:solidFill>
                <a:srgbClr val="181818"/>
              </a:solidFill>
              <a:latin typeface="Roboto"/>
              <a:ea typeface="Roboto"/>
              <a:cs typeface="Roboto"/>
              <a:sym typeface="Roboto"/>
            </a:endParaRPr>
          </a:p>
        </p:txBody>
      </p:sp>
      <p:sp>
        <p:nvSpPr>
          <p:cNvPr id="464" name="Google Shape;464;p45"/>
          <p:cNvSpPr txBox="1"/>
          <p:nvPr/>
        </p:nvSpPr>
        <p:spPr>
          <a:xfrm>
            <a:off x="5696500" y="1077825"/>
            <a:ext cx="4614900" cy="387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bn" sz="1100" b="1">
                <a:solidFill>
                  <a:srgbClr val="181818"/>
                </a:solidFill>
                <a:latin typeface="Roboto"/>
                <a:ea typeface="Roboto"/>
                <a:cs typeface="Roboto"/>
                <a:sym typeface="Roboto"/>
              </a:rPr>
              <a:t>Version 2:</a:t>
            </a:r>
            <a:r>
              <a:rPr lang="bn" sz="1100">
                <a:solidFill>
                  <a:srgbClr val="181818"/>
                </a:solidFill>
                <a:latin typeface="Roboto"/>
                <a:ea typeface="Roboto"/>
                <a:cs typeface="Roboto"/>
                <a:sym typeface="Roboto"/>
              </a:rPr>
              <a:t> Rearrange the sticky notes to create a clear diagram. Then identify the flow (arrows) of different aspects. Use color and line thickness to indicate the strength, direction and type of connections:</a:t>
            </a:r>
            <a:endParaRPr sz="1100">
              <a:solidFill>
                <a:srgbClr val="181818"/>
              </a:solidFill>
              <a:latin typeface="Roboto"/>
              <a:ea typeface="Roboto"/>
              <a:cs typeface="Roboto"/>
              <a:sym typeface="Roboto"/>
            </a:endParaRPr>
          </a:p>
          <a:p>
            <a:pPr marL="457200" lvl="0" indent="-298450" algn="l" rtl="0">
              <a:lnSpc>
                <a:spcPct val="115000"/>
              </a:lnSpc>
              <a:spcBef>
                <a:spcPts val="1000"/>
              </a:spcBef>
              <a:spcAft>
                <a:spcPts val="0"/>
              </a:spcAft>
              <a:buClr>
                <a:srgbClr val="181818"/>
              </a:buClr>
              <a:buSzPts val="1100"/>
              <a:buFont typeface="Roboto"/>
              <a:buChar char="-"/>
            </a:pPr>
            <a:r>
              <a:rPr lang="bn" sz="1100">
                <a:solidFill>
                  <a:srgbClr val="181818"/>
                </a:solidFill>
                <a:latin typeface="Roboto"/>
                <a:ea typeface="Roboto"/>
                <a:cs typeface="Roboto"/>
                <a:sym typeface="Roboto"/>
              </a:rPr>
              <a:t>Materials</a:t>
            </a:r>
            <a:endParaRPr sz="1100">
              <a:solidFill>
                <a:srgbClr val="181818"/>
              </a:solidFill>
              <a:latin typeface="Roboto"/>
              <a:ea typeface="Roboto"/>
              <a:cs typeface="Roboto"/>
              <a:sym typeface="Roboto"/>
            </a:endParaRPr>
          </a:p>
          <a:p>
            <a:pPr marL="457200" lvl="0" indent="-298450" algn="l" rtl="0">
              <a:lnSpc>
                <a:spcPct val="115000"/>
              </a:lnSpc>
              <a:spcBef>
                <a:spcPts val="0"/>
              </a:spcBef>
              <a:spcAft>
                <a:spcPts val="0"/>
              </a:spcAft>
              <a:buClr>
                <a:srgbClr val="181818"/>
              </a:buClr>
              <a:buSzPts val="1100"/>
              <a:buFont typeface="Roboto"/>
              <a:buChar char="-"/>
            </a:pPr>
            <a:r>
              <a:rPr lang="bn" sz="1100">
                <a:solidFill>
                  <a:srgbClr val="181818"/>
                </a:solidFill>
                <a:latin typeface="Roboto"/>
                <a:ea typeface="Roboto"/>
                <a:cs typeface="Roboto"/>
                <a:sym typeface="Roboto"/>
              </a:rPr>
              <a:t>Information</a:t>
            </a:r>
            <a:endParaRPr sz="1100">
              <a:solidFill>
                <a:srgbClr val="181818"/>
              </a:solidFill>
              <a:latin typeface="Roboto"/>
              <a:ea typeface="Roboto"/>
              <a:cs typeface="Roboto"/>
              <a:sym typeface="Roboto"/>
            </a:endParaRPr>
          </a:p>
          <a:p>
            <a:pPr marL="457200" lvl="0" indent="-298450" algn="l" rtl="0">
              <a:lnSpc>
                <a:spcPct val="115000"/>
              </a:lnSpc>
              <a:spcBef>
                <a:spcPts val="0"/>
              </a:spcBef>
              <a:spcAft>
                <a:spcPts val="0"/>
              </a:spcAft>
              <a:buClr>
                <a:srgbClr val="181818"/>
              </a:buClr>
              <a:buSzPts val="1100"/>
              <a:buFont typeface="Roboto"/>
              <a:buChar char="-"/>
            </a:pPr>
            <a:r>
              <a:rPr lang="bn" sz="1100">
                <a:solidFill>
                  <a:srgbClr val="181818"/>
                </a:solidFill>
                <a:latin typeface="Roboto"/>
                <a:ea typeface="Roboto"/>
                <a:cs typeface="Roboto"/>
                <a:sym typeface="Roboto"/>
              </a:rPr>
              <a:t>Influence </a:t>
            </a:r>
            <a:endParaRPr sz="1100">
              <a:solidFill>
                <a:srgbClr val="181818"/>
              </a:solidFill>
              <a:latin typeface="Roboto"/>
              <a:ea typeface="Roboto"/>
              <a:cs typeface="Roboto"/>
              <a:sym typeface="Roboto"/>
            </a:endParaRPr>
          </a:p>
          <a:p>
            <a:pPr marL="457200" lvl="0" indent="-298450" algn="l" rtl="0">
              <a:lnSpc>
                <a:spcPct val="115000"/>
              </a:lnSpc>
              <a:spcBef>
                <a:spcPts val="0"/>
              </a:spcBef>
              <a:spcAft>
                <a:spcPts val="0"/>
              </a:spcAft>
              <a:buClr>
                <a:srgbClr val="181818"/>
              </a:buClr>
              <a:buSzPts val="1100"/>
              <a:buFont typeface="Roboto"/>
              <a:buChar char="-"/>
            </a:pPr>
            <a:r>
              <a:rPr lang="bn" sz="1100">
                <a:solidFill>
                  <a:srgbClr val="181818"/>
                </a:solidFill>
                <a:latin typeface="Roboto"/>
                <a:ea typeface="Roboto"/>
                <a:cs typeface="Roboto"/>
                <a:sym typeface="Roboto"/>
              </a:rPr>
              <a:t>Money</a:t>
            </a:r>
            <a:endParaRPr sz="1100">
              <a:solidFill>
                <a:srgbClr val="181818"/>
              </a:solidFill>
              <a:latin typeface="Roboto"/>
              <a:ea typeface="Roboto"/>
              <a:cs typeface="Roboto"/>
              <a:sym typeface="Roboto"/>
            </a:endParaRPr>
          </a:p>
          <a:p>
            <a:pPr marL="457200" lvl="0" indent="-298450" algn="l" rtl="0">
              <a:lnSpc>
                <a:spcPct val="115000"/>
              </a:lnSpc>
              <a:spcBef>
                <a:spcPts val="0"/>
              </a:spcBef>
              <a:spcAft>
                <a:spcPts val="0"/>
              </a:spcAft>
              <a:buClr>
                <a:srgbClr val="181818"/>
              </a:buClr>
              <a:buSzPts val="1100"/>
              <a:buFont typeface="Roboto"/>
              <a:buChar char="-"/>
            </a:pPr>
            <a:r>
              <a:rPr lang="bn" sz="1100">
                <a:solidFill>
                  <a:srgbClr val="181818"/>
                </a:solidFill>
                <a:latin typeface="Roboto"/>
                <a:ea typeface="Roboto"/>
                <a:cs typeface="Roboto"/>
                <a:sym typeface="Roboto"/>
              </a:rPr>
              <a:t>Relationship strength</a:t>
            </a:r>
            <a:endParaRPr sz="1100">
              <a:solidFill>
                <a:srgbClr val="0C4E5A"/>
              </a:solidFill>
              <a:latin typeface="Roboto"/>
              <a:ea typeface="Roboto"/>
              <a:cs typeface="Roboto"/>
              <a:sym typeface="Roboto"/>
            </a:endParaRPr>
          </a:p>
        </p:txBody>
      </p:sp>
      <p:pic>
        <p:nvPicPr>
          <p:cNvPr id="465" name="Google Shape;465;p45"/>
          <p:cNvPicPr preferRelativeResize="0"/>
          <p:nvPr/>
        </p:nvPicPr>
        <p:blipFill>
          <a:blip r:embed="rId3">
            <a:alphaModFix/>
          </a:blip>
          <a:stretch>
            <a:fillRect/>
          </a:stretch>
        </p:blipFill>
        <p:spPr>
          <a:xfrm>
            <a:off x="244895" y="450370"/>
            <a:ext cx="565500" cy="565500"/>
          </a:xfrm>
          <a:prstGeom prst="rect">
            <a:avLst/>
          </a:prstGeom>
          <a:noFill/>
          <a:ln>
            <a:noFill/>
          </a:ln>
        </p:spPr>
      </p:pic>
      <p:pic>
        <p:nvPicPr>
          <p:cNvPr id="466" name="Google Shape;466;p45"/>
          <p:cNvPicPr preferRelativeResize="0"/>
          <p:nvPr/>
        </p:nvPicPr>
        <p:blipFill>
          <a:blip r:embed="rId4">
            <a:alphaModFix/>
          </a:blip>
          <a:stretch>
            <a:fillRect/>
          </a:stretch>
        </p:blipFill>
        <p:spPr>
          <a:xfrm>
            <a:off x="494651" y="214634"/>
            <a:ext cx="454749" cy="454749"/>
          </a:xfrm>
          <a:prstGeom prst="rect">
            <a:avLst/>
          </a:prstGeom>
          <a:noFill/>
          <a:ln>
            <a:noFill/>
          </a:ln>
        </p:spPr>
      </p:pic>
      <p:pic>
        <p:nvPicPr>
          <p:cNvPr id="467" name="Google Shape;467;p45"/>
          <p:cNvPicPr preferRelativeResize="0"/>
          <p:nvPr/>
        </p:nvPicPr>
        <p:blipFill>
          <a:blip r:embed="rId5">
            <a:alphaModFix/>
          </a:blip>
          <a:stretch>
            <a:fillRect/>
          </a:stretch>
        </p:blipFill>
        <p:spPr>
          <a:xfrm>
            <a:off x="9256983" y="5885324"/>
            <a:ext cx="1052225" cy="1606502"/>
          </a:xfrm>
          <a:prstGeom prst="rect">
            <a:avLst/>
          </a:prstGeom>
          <a:noFill/>
          <a:ln>
            <a:noFill/>
          </a:ln>
        </p:spPr>
      </p:pic>
      <p:pic>
        <p:nvPicPr>
          <p:cNvPr id="468" name="Google Shape;468;p45"/>
          <p:cNvPicPr preferRelativeResize="0"/>
          <p:nvPr/>
        </p:nvPicPr>
        <p:blipFill>
          <a:blip r:embed="rId6">
            <a:alphaModFix/>
          </a:blip>
          <a:stretch>
            <a:fillRect/>
          </a:stretch>
        </p:blipFill>
        <p:spPr>
          <a:xfrm>
            <a:off x="8525117" y="5885324"/>
            <a:ext cx="797207" cy="1606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46"/>
          <p:cNvSpPr txBox="1"/>
          <p:nvPr/>
        </p:nvSpPr>
        <p:spPr>
          <a:xfrm>
            <a:off x="7597198" y="267525"/>
            <a:ext cx="2712000" cy="565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bn" sz="1600" b="1">
                <a:solidFill>
                  <a:schemeClr val="dk1"/>
                </a:solidFill>
                <a:latin typeface="Roboto"/>
                <a:ea typeface="Roboto"/>
                <a:cs typeface="Roboto"/>
                <a:sym typeface="Roboto"/>
              </a:rPr>
              <a:t>HCD for WASH</a:t>
            </a:r>
            <a:endParaRPr sz="1600">
              <a:solidFill>
                <a:schemeClr val="dk1"/>
              </a:solidFill>
              <a:latin typeface="Roboto"/>
              <a:ea typeface="Roboto"/>
              <a:cs typeface="Roboto"/>
              <a:sym typeface="Roboto"/>
            </a:endParaRPr>
          </a:p>
        </p:txBody>
      </p:sp>
      <p:sp>
        <p:nvSpPr>
          <p:cNvPr id="474" name="Google Shape;474;p46"/>
          <p:cNvSpPr txBox="1"/>
          <p:nvPr/>
        </p:nvSpPr>
        <p:spPr>
          <a:xfrm>
            <a:off x="753150" y="554625"/>
            <a:ext cx="60201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bn" sz="2200" b="1">
                <a:solidFill>
                  <a:schemeClr val="dk1"/>
                </a:solidFill>
                <a:latin typeface="Roboto"/>
                <a:ea typeface="Roboto"/>
                <a:cs typeface="Roboto"/>
                <a:sym typeface="Roboto"/>
              </a:rPr>
              <a:t>STAKEHOLDER MAPPING - TEMPLATE</a:t>
            </a:r>
            <a:endParaRPr sz="2200" b="1">
              <a:solidFill>
                <a:schemeClr val="dk1"/>
              </a:solidFill>
              <a:latin typeface="Roboto"/>
              <a:ea typeface="Roboto"/>
              <a:cs typeface="Roboto"/>
              <a:sym typeface="Roboto"/>
            </a:endParaRPr>
          </a:p>
        </p:txBody>
      </p:sp>
      <p:pic>
        <p:nvPicPr>
          <p:cNvPr id="475" name="Google Shape;475;p46" descr="A blank circular diagram is labeled with several categories of stakeholders, with the key stakeholder being in the center. Moving outward are labels for direct stakeholders, local community, national, and then international stakeholders. The diagram is also sliced into cross sections." title="Stakeholder Map"/>
          <p:cNvPicPr preferRelativeResize="0"/>
          <p:nvPr/>
        </p:nvPicPr>
        <p:blipFill>
          <a:blip r:embed="rId3">
            <a:alphaModFix/>
          </a:blip>
          <a:stretch>
            <a:fillRect/>
          </a:stretch>
        </p:blipFill>
        <p:spPr>
          <a:xfrm rot="5400000">
            <a:off x="2343555" y="235401"/>
            <a:ext cx="6207276" cy="8065874"/>
          </a:xfrm>
          <a:prstGeom prst="rect">
            <a:avLst/>
          </a:prstGeom>
          <a:noFill/>
          <a:ln>
            <a:noFill/>
          </a:ln>
        </p:spPr>
      </p:pic>
      <p:sp>
        <p:nvSpPr>
          <p:cNvPr id="476" name="Google Shape;476;p46"/>
          <p:cNvSpPr txBox="1"/>
          <p:nvPr/>
        </p:nvSpPr>
        <p:spPr>
          <a:xfrm>
            <a:off x="7742875" y="5271425"/>
            <a:ext cx="2192700" cy="12621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bn">
                <a:latin typeface="Roboto"/>
                <a:ea typeface="Roboto"/>
                <a:cs typeface="Roboto"/>
                <a:sym typeface="Roboto"/>
              </a:rPr>
              <a:t>Each cross-section can be used for topics such as belonging, self-actualization, health, safety, environment, etc.</a:t>
            </a:r>
            <a:endParaRPr>
              <a:latin typeface="Roboto"/>
              <a:ea typeface="Roboto"/>
              <a:cs typeface="Roboto"/>
              <a:sym typeface="Roboto"/>
            </a:endParaRPr>
          </a:p>
        </p:txBody>
      </p:sp>
      <p:pic>
        <p:nvPicPr>
          <p:cNvPr id="477" name="Google Shape;477;p46"/>
          <p:cNvPicPr preferRelativeResize="0"/>
          <p:nvPr/>
        </p:nvPicPr>
        <p:blipFill>
          <a:blip r:embed="rId4">
            <a:alphaModFix/>
          </a:blip>
          <a:stretch>
            <a:fillRect/>
          </a:stretch>
        </p:blipFill>
        <p:spPr>
          <a:xfrm>
            <a:off x="244895" y="450370"/>
            <a:ext cx="565500" cy="565500"/>
          </a:xfrm>
          <a:prstGeom prst="rect">
            <a:avLst/>
          </a:prstGeom>
          <a:noFill/>
          <a:ln>
            <a:noFill/>
          </a:ln>
        </p:spPr>
      </p:pic>
      <p:pic>
        <p:nvPicPr>
          <p:cNvPr id="478" name="Google Shape;478;p46"/>
          <p:cNvPicPr preferRelativeResize="0"/>
          <p:nvPr/>
        </p:nvPicPr>
        <p:blipFill>
          <a:blip r:embed="rId5">
            <a:alphaModFix/>
          </a:blip>
          <a:stretch>
            <a:fillRect/>
          </a:stretch>
        </p:blipFill>
        <p:spPr>
          <a:xfrm>
            <a:off x="494651" y="214634"/>
            <a:ext cx="454749" cy="45474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iDE 2016 New V2">
      <a:dk1>
        <a:srgbClr val="000000"/>
      </a:dk1>
      <a:lt1>
        <a:srgbClr val="FEFFFF"/>
      </a:lt1>
      <a:dk2>
        <a:srgbClr val="50505F"/>
      </a:dk2>
      <a:lt2>
        <a:srgbClr val="FBFAEB"/>
      </a:lt2>
      <a:accent1>
        <a:srgbClr val="EA4D39"/>
      </a:accent1>
      <a:accent2>
        <a:srgbClr val="5DB970"/>
      </a:accent2>
      <a:accent3>
        <a:srgbClr val="4BB3E6"/>
      </a:accent3>
      <a:accent4>
        <a:srgbClr val="255089"/>
      </a:accent4>
      <a:accent5>
        <a:srgbClr val="50505F"/>
      </a:accent5>
      <a:accent6>
        <a:srgbClr val="FBFAEB"/>
      </a:accent6>
      <a:hlink>
        <a:srgbClr val="50505F"/>
      </a:hlink>
      <a:folHlink>
        <a:srgbClr val="5050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iDE 2016 New V2">
      <a:dk1>
        <a:srgbClr val="000000"/>
      </a:dk1>
      <a:lt1>
        <a:srgbClr val="FEFFFF"/>
      </a:lt1>
      <a:dk2>
        <a:srgbClr val="50505F"/>
      </a:dk2>
      <a:lt2>
        <a:srgbClr val="FBFAEB"/>
      </a:lt2>
      <a:accent1>
        <a:srgbClr val="EA4D39"/>
      </a:accent1>
      <a:accent2>
        <a:srgbClr val="5DB970"/>
      </a:accent2>
      <a:accent3>
        <a:srgbClr val="4BB3E6"/>
      </a:accent3>
      <a:accent4>
        <a:srgbClr val="255089"/>
      </a:accent4>
      <a:accent5>
        <a:srgbClr val="50505F"/>
      </a:accent5>
      <a:accent6>
        <a:srgbClr val="FBFAEB"/>
      </a:accent6>
      <a:hlink>
        <a:srgbClr val="50505F"/>
      </a:hlink>
      <a:folHlink>
        <a:srgbClr val="5050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640</Words>
  <Application>Microsoft Office PowerPoint</Application>
  <PresentationFormat>Custom</PresentationFormat>
  <Paragraphs>58</Paragraphs>
  <Slides>3</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vt:i4>
      </vt:variant>
    </vt:vector>
  </HeadingPairs>
  <TitlesOfParts>
    <vt:vector size="13" baseType="lpstr">
      <vt:lpstr>Alfa Slab One</vt:lpstr>
      <vt:lpstr>Roboto Slab</vt:lpstr>
      <vt:lpstr>Arial</vt:lpstr>
      <vt:lpstr>Roboto Condensed</vt:lpstr>
      <vt:lpstr>Roboto</vt:lpstr>
      <vt:lpstr>Calibri</vt:lpstr>
      <vt:lpstr>Libre Baskerville</vt:lpstr>
      <vt:lpstr>Inter</vt:lpstr>
      <vt:lpstr>Office Theme</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 Churchfield</dc:creator>
  <cp:lastModifiedBy>Max Churchfield</cp:lastModifiedBy>
  <cp:revision>8</cp:revision>
  <dcterms:modified xsi:type="dcterms:W3CDTF">2022-10-14T16:50:43Z</dcterms:modified>
</cp:coreProperties>
</file>