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4" r:id="rId1"/>
    <p:sldMasterId id="2147483665" r:id="rId2"/>
  </p:sldMasterIdLst>
  <p:notesMasterIdLst>
    <p:notesMasterId r:id="rId4"/>
  </p:notesMasterIdLst>
  <p:sldIdLst>
    <p:sldId id="287" r:id="rId3"/>
  </p:sldIdLst>
  <p:sldSz cx="10699750" cy="7559675"/>
  <p:notesSz cx="6858000" cy="9144000"/>
  <p:embeddedFontLst>
    <p:embeddedFont>
      <p:font typeface="Roboto" panose="020B0604020202020204" charset="0"/>
      <p:regular r:id="rId5"/>
      <p:bold r:id="rId6"/>
      <p:italic r:id="rId7"/>
      <p:boldItalic r:id="rId8"/>
    </p:embeddedFont>
    <p:embeddedFont>
      <p:font typeface="Roboto Condensed" panose="020B0604020202020204" charset="0"/>
      <p:regular r:id="rId9"/>
      <p:bold r:id="rId10"/>
      <p:italic r:id="rId11"/>
      <p:boldItalic r:id="rId12"/>
    </p:embeddedFont>
    <p:embeddedFont>
      <p:font typeface="Libre Baskerville" panose="020B0604020202020204" charset="0"/>
      <p:regular r:id="rId13"/>
      <p:bold r:id="rId14"/>
      <p:italic r:id="rId15"/>
    </p:embeddedFont>
    <p:embeddedFont>
      <p:font typeface="Calibri" panose="020F0502020204030204" pitchFamily="34" charset="0"/>
      <p:regular r:id="rId16"/>
      <p:bold r:id="rId17"/>
      <p:italic r:id="rId18"/>
      <p:boldItalic r:id="rId19"/>
    </p:embeddedFont>
    <p:embeddedFont>
      <p:font typeface="Alfa Slab One" panose="020B0604020202020204" charset="0"/>
      <p:regular r:id="rId20"/>
    </p:embeddedFont>
    <p:embeddedFont>
      <p:font typeface="Roboto Slab" panose="020B0604020202020204" charset="0"/>
      <p:regular r:id="rId21"/>
      <p:bold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ole Weber" initials=""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6723" autoAdjust="0"/>
  </p:normalViewPr>
  <p:slideViewPr>
    <p:cSldViewPr snapToGrid="0">
      <p:cViewPr varScale="1">
        <p:scale>
          <a:sx n="60" d="100"/>
          <a:sy n="60" d="100"/>
        </p:scale>
        <p:origin x="1096"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font" Target="fonts/font9.fntdata"/><Relationship Id="rId18" Type="http://schemas.openxmlformats.org/officeDocument/2006/relationships/font" Target="fonts/font14.fntdata"/><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17.fntdata"/><Relationship Id="rId7" Type="http://schemas.openxmlformats.org/officeDocument/2006/relationships/font" Target="fonts/font3.fntdata"/><Relationship Id="rId12" Type="http://schemas.openxmlformats.org/officeDocument/2006/relationships/font" Target="fonts/font8.fntdata"/><Relationship Id="rId17" Type="http://schemas.openxmlformats.org/officeDocument/2006/relationships/font" Target="fonts/font13.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12.fntdata"/><Relationship Id="rId20"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24" Type="http://schemas.openxmlformats.org/officeDocument/2006/relationships/presProps" Target="presProps.xml"/><Relationship Id="rId5" Type="http://schemas.openxmlformats.org/officeDocument/2006/relationships/font" Target="fonts/font1.fntdata"/><Relationship Id="rId15" Type="http://schemas.openxmlformats.org/officeDocument/2006/relationships/font" Target="fonts/font11.fntdata"/><Relationship Id="rId23" Type="http://schemas.openxmlformats.org/officeDocument/2006/relationships/commentAuthors" Target="commentAuthors.xml"/><Relationship Id="rId10" Type="http://schemas.openxmlformats.org/officeDocument/2006/relationships/font" Target="fonts/font6.fntdata"/><Relationship Id="rId19" Type="http://schemas.openxmlformats.org/officeDocument/2006/relationships/font" Target="fonts/font15.fntdata"/><Relationship Id="rId4" Type="http://schemas.openxmlformats.org/officeDocument/2006/relationships/notesMaster" Target="notesMasters/notesMaster1.xml"/><Relationship Id="rId9" Type="http://schemas.openxmlformats.org/officeDocument/2006/relationships/font" Target="fonts/font5.fntdata"/><Relationship Id="rId14" Type="http://schemas.openxmlformats.org/officeDocument/2006/relationships/font" Target="fonts/font10.fntdata"/><Relationship Id="rId22" Type="http://schemas.openxmlformats.org/officeDocument/2006/relationships/font" Target="fonts/font18.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002904" y="685800"/>
            <a:ext cx="48528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g13f6d408587_0_275:notes"/>
          <p:cNvSpPr>
            <a:spLocks noGrp="1" noRot="1" noChangeAspect="1"/>
          </p:cNvSpPr>
          <p:nvPr>
            <p:ph type="sldImg" idx="2"/>
          </p:nvPr>
        </p:nvSpPr>
        <p:spPr>
          <a:xfrm>
            <a:off x="1003300" y="685800"/>
            <a:ext cx="48529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1" name="Google Shape;531;g13f6d408587_0_2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337400" y="1237251"/>
            <a:ext cx="8024400" cy="2632200"/>
          </a:xfrm>
          <a:prstGeom prst="rect">
            <a:avLst/>
          </a:prstGeom>
          <a:noFill/>
          <a:ln>
            <a:noFill/>
          </a:ln>
        </p:spPr>
        <p:txBody>
          <a:bodyPr spcFirstLastPara="1" wrap="square" lIns="151725" tIns="151725" rIns="151725" bIns="151725" anchor="b" anchorCtr="0">
            <a:noAutofit/>
          </a:bodyPr>
          <a:lstStyle>
            <a:lvl1pPr marL="0" marR="0" lvl="0" indent="0" algn="ctr" rtl="0">
              <a:lnSpc>
                <a:spcPct val="90000"/>
              </a:lnSpc>
              <a:spcBef>
                <a:spcPts val="0"/>
              </a:spcBef>
              <a:spcAft>
                <a:spcPts val="0"/>
              </a:spcAft>
              <a:buClr>
                <a:schemeClr val="accent5"/>
              </a:buClr>
              <a:buSzPts val="2400"/>
              <a:buFont typeface="Roboto Slab"/>
              <a:buNone/>
              <a:defRPr sz="10000" b="1" i="0" u="none" strike="noStrike" cap="none">
                <a:solidFill>
                  <a:schemeClr val="accent5"/>
                </a:solidFill>
                <a:latin typeface="Roboto Slab"/>
                <a:ea typeface="Roboto Slab"/>
                <a:cs typeface="Roboto Slab"/>
                <a:sym typeface="Roboto Slab"/>
              </a:defRPr>
            </a:lvl1pPr>
            <a:lvl2pPr lvl="1" indent="0" rtl="0">
              <a:spcBef>
                <a:spcPts val="0"/>
              </a:spcBef>
              <a:spcAft>
                <a:spcPts val="0"/>
              </a:spcAft>
              <a:buSzPts val="2400"/>
              <a:buNone/>
              <a:defRPr sz="3100"/>
            </a:lvl2pPr>
            <a:lvl3pPr lvl="2" indent="0" rtl="0">
              <a:spcBef>
                <a:spcPts val="0"/>
              </a:spcBef>
              <a:spcAft>
                <a:spcPts val="0"/>
              </a:spcAft>
              <a:buSzPts val="2400"/>
              <a:buNone/>
              <a:defRPr sz="3100"/>
            </a:lvl3pPr>
            <a:lvl4pPr lvl="3" indent="0" rtl="0">
              <a:spcBef>
                <a:spcPts val="0"/>
              </a:spcBef>
              <a:spcAft>
                <a:spcPts val="0"/>
              </a:spcAft>
              <a:buSzPts val="2400"/>
              <a:buNone/>
              <a:defRPr sz="3100"/>
            </a:lvl4pPr>
            <a:lvl5pPr lvl="4" indent="0" rtl="0">
              <a:spcBef>
                <a:spcPts val="0"/>
              </a:spcBef>
              <a:spcAft>
                <a:spcPts val="0"/>
              </a:spcAft>
              <a:buSzPts val="2400"/>
              <a:buNone/>
              <a:defRPr sz="3100"/>
            </a:lvl5pPr>
            <a:lvl6pPr lvl="5" indent="0" rtl="0">
              <a:spcBef>
                <a:spcPts val="0"/>
              </a:spcBef>
              <a:spcAft>
                <a:spcPts val="0"/>
              </a:spcAft>
              <a:buSzPts val="2400"/>
              <a:buNone/>
              <a:defRPr sz="3100"/>
            </a:lvl6pPr>
            <a:lvl7pPr lvl="6" indent="0" rtl="0">
              <a:spcBef>
                <a:spcPts val="0"/>
              </a:spcBef>
              <a:spcAft>
                <a:spcPts val="0"/>
              </a:spcAft>
              <a:buSzPts val="2400"/>
              <a:buNone/>
              <a:defRPr sz="3100"/>
            </a:lvl7pPr>
            <a:lvl8pPr lvl="7" indent="0" rtl="0">
              <a:spcBef>
                <a:spcPts val="0"/>
              </a:spcBef>
              <a:spcAft>
                <a:spcPts val="0"/>
              </a:spcAft>
              <a:buSzPts val="2400"/>
              <a:buNone/>
              <a:defRPr sz="3100"/>
            </a:lvl8pPr>
            <a:lvl9pPr lvl="8" indent="0" rtl="0">
              <a:spcBef>
                <a:spcPts val="0"/>
              </a:spcBef>
              <a:spcAft>
                <a:spcPts val="0"/>
              </a:spcAft>
              <a:buSzPts val="2400"/>
              <a:buNone/>
              <a:defRPr sz="3100"/>
            </a:lvl9pPr>
          </a:lstStyle>
          <a:p>
            <a:endParaRPr/>
          </a:p>
        </p:txBody>
      </p:sp>
      <p:sp>
        <p:nvSpPr>
          <p:cNvPr id="13" name="Google Shape;13;p2"/>
          <p:cNvSpPr txBox="1">
            <a:spLocks noGrp="1"/>
          </p:cNvSpPr>
          <p:nvPr>
            <p:ph type="subTitle" idx="1"/>
          </p:nvPr>
        </p:nvSpPr>
        <p:spPr>
          <a:xfrm>
            <a:off x="1337400" y="3970750"/>
            <a:ext cx="8024400" cy="1824900"/>
          </a:xfrm>
          <a:prstGeom prst="rect">
            <a:avLst/>
          </a:prstGeom>
          <a:noFill/>
          <a:ln>
            <a:noFill/>
          </a:ln>
        </p:spPr>
        <p:txBody>
          <a:bodyPr spcFirstLastPara="1" wrap="square" lIns="151725" tIns="151725" rIns="151725" bIns="151725" anchor="t" anchorCtr="0">
            <a:noAutofit/>
          </a:bodyPr>
          <a:lstStyle>
            <a:lvl1pPr marL="0" marR="0" lvl="0" indent="0" algn="ctr" rtl="0">
              <a:lnSpc>
                <a:spcPct val="90000"/>
              </a:lnSpc>
              <a:spcBef>
                <a:spcPts val="1700"/>
              </a:spcBef>
              <a:spcAft>
                <a:spcPts val="0"/>
              </a:spcAft>
              <a:buClr>
                <a:schemeClr val="dk1"/>
              </a:buClr>
              <a:buSzPts val="4700"/>
              <a:buFont typeface="Arial"/>
              <a:buNone/>
              <a:defRPr sz="4000" b="0" i="0" u="none" strike="noStrike" cap="none">
                <a:solidFill>
                  <a:schemeClr val="dk1"/>
                </a:solidFill>
                <a:latin typeface="Roboto"/>
                <a:ea typeface="Roboto"/>
                <a:cs typeface="Roboto"/>
                <a:sym typeface="Roboto"/>
              </a:defRPr>
            </a:lvl1pPr>
            <a:lvl2pPr marL="774700" marR="0" lvl="1" indent="0" algn="ctr" rtl="0">
              <a:lnSpc>
                <a:spcPct val="90000"/>
              </a:lnSpc>
              <a:spcBef>
                <a:spcPts val="900"/>
              </a:spcBef>
              <a:spcAft>
                <a:spcPts val="0"/>
              </a:spcAft>
              <a:buClr>
                <a:schemeClr val="dk1"/>
              </a:buClr>
              <a:buSzPts val="4000"/>
              <a:buFont typeface="Arial"/>
              <a:buNone/>
              <a:defRPr sz="3300" b="0" i="0" u="none" strike="noStrike" cap="none">
                <a:solidFill>
                  <a:schemeClr val="dk1"/>
                </a:solidFill>
                <a:latin typeface="Roboto"/>
                <a:ea typeface="Roboto"/>
                <a:cs typeface="Roboto"/>
                <a:sym typeface="Roboto"/>
              </a:defRPr>
            </a:lvl2pPr>
            <a:lvl3pPr marL="1511300" marR="0" lvl="2" indent="0" algn="ctr" rtl="0">
              <a:lnSpc>
                <a:spcPct val="90000"/>
              </a:lnSpc>
              <a:spcBef>
                <a:spcPts val="900"/>
              </a:spcBef>
              <a:spcAft>
                <a:spcPts val="0"/>
              </a:spcAft>
              <a:buClr>
                <a:schemeClr val="dk1"/>
              </a:buClr>
              <a:buSzPts val="3300"/>
              <a:buFont typeface="Arial"/>
              <a:buNone/>
              <a:defRPr sz="3100" b="0" i="0" u="none" strike="noStrike" cap="none">
                <a:solidFill>
                  <a:schemeClr val="dk1"/>
                </a:solidFill>
                <a:latin typeface="Roboto"/>
                <a:ea typeface="Roboto"/>
                <a:cs typeface="Roboto"/>
                <a:sym typeface="Roboto"/>
              </a:defRPr>
            </a:lvl3pPr>
            <a:lvl4pPr marL="2260600" marR="0" lvl="3" indent="0" algn="ctr" rtl="0">
              <a:lnSpc>
                <a:spcPct val="90000"/>
              </a:lnSpc>
              <a:spcBef>
                <a:spcPts val="900"/>
              </a:spcBef>
              <a:spcAft>
                <a:spcPts val="0"/>
              </a:spcAft>
              <a:buClr>
                <a:schemeClr val="dk1"/>
              </a:buClr>
              <a:buSzPts val="3100"/>
              <a:buFont typeface="Arial"/>
              <a:buNone/>
              <a:defRPr sz="2800" b="0" i="0" u="none" strike="noStrike" cap="none">
                <a:solidFill>
                  <a:schemeClr val="dk1"/>
                </a:solidFill>
                <a:latin typeface="Roboto"/>
                <a:ea typeface="Roboto"/>
                <a:cs typeface="Roboto"/>
                <a:sym typeface="Roboto"/>
              </a:defRPr>
            </a:lvl4pPr>
            <a:lvl5pPr marL="3035300" marR="0" lvl="4" indent="0" algn="ctr" rtl="0">
              <a:lnSpc>
                <a:spcPct val="90000"/>
              </a:lnSpc>
              <a:spcBef>
                <a:spcPts val="900"/>
              </a:spcBef>
              <a:spcAft>
                <a:spcPts val="0"/>
              </a:spcAft>
              <a:buClr>
                <a:schemeClr val="dk1"/>
              </a:buClr>
              <a:buSzPts val="3100"/>
              <a:buFont typeface="Arial"/>
              <a:buNone/>
              <a:defRPr sz="2800" b="0" i="0" u="none" strike="noStrike" cap="none">
                <a:solidFill>
                  <a:schemeClr val="dk1"/>
                </a:solidFill>
                <a:latin typeface="Roboto"/>
                <a:ea typeface="Roboto"/>
                <a:cs typeface="Roboto"/>
                <a:sym typeface="Roboto"/>
              </a:defRPr>
            </a:lvl5pPr>
            <a:lvl6pPr marL="3797300" marR="0" lvl="5" indent="0" algn="ctr" rtl="0">
              <a:lnSpc>
                <a:spcPct val="90000"/>
              </a:lnSpc>
              <a:spcBef>
                <a:spcPts val="900"/>
              </a:spcBef>
              <a:spcAft>
                <a:spcPts val="0"/>
              </a:spcAft>
              <a:buClr>
                <a:schemeClr val="dk1"/>
              </a:buClr>
              <a:buSzPts val="3100"/>
              <a:buFont typeface="Arial"/>
              <a:buNone/>
              <a:defRPr sz="2800" b="0" i="0" u="none" strike="noStrike" cap="none">
                <a:solidFill>
                  <a:schemeClr val="dk1"/>
                </a:solidFill>
                <a:latin typeface="Calibri"/>
                <a:ea typeface="Calibri"/>
                <a:cs typeface="Calibri"/>
                <a:sym typeface="Calibri"/>
              </a:defRPr>
            </a:lvl6pPr>
            <a:lvl7pPr marL="4546600" marR="0" lvl="6" indent="0" algn="ctr" rtl="0">
              <a:lnSpc>
                <a:spcPct val="90000"/>
              </a:lnSpc>
              <a:spcBef>
                <a:spcPts val="900"/>
              </a:spcBef>
              <a:spcAft>
                <a:spcPts val="0"/>
              </a:spcAft>
              <a:buClr>
                <a:schemeClr val="dk1"/>
              </a:buClr>
              <a:buSzPts val="3100"/>
              <a:buFont typeface="Arial"/>
              <a:buNone/>
              <a:defRPr sz="2800" b="0" i="0" u="none" strike="noStrike" cap="none">
                <a:solidFill>
                  <a:schemeClr val="dk1"/>
                </a:solidFill>
                <a:latin typeface="Calibri"/>
                <a:ea typeface="Calibri"/>
                <a:cs typeface="Calibri"/>
                <a:sym typeface="Calibri"/>
              </a:defRPr>
            </a:lvl7pPr>
            <a:lvl8pPr marL="5295900" marR="0" lvl="7" indent="0" algn="ctr" rtl="0">
              <a:lnSpc>
                <a:spcPct val="90000"/>
              </a:lnSpc>
              <a:spcBef>
                <a:spcPts val="900"/>
              </a:spcBef>
              <a:spcAft>
                <a:spcPts val="0"/>
              </a:spcAft>
              <a:buClr>
                <a:schemeClr val="dk1"/>
              </a:buClr>
              <a:buSzPts val="3100"/>
              <a:buFont typeface="Arial"/>
              <a:buNone/>
              <a:defRPr sz="2800" b="0" i="0" u="none" strike="noStrike" cap="none">
                <a:solidFill>
                  <a:schemeClr val="dk1"/>
                </a:solidFill>
                <a:latin typeface="Calibri"/>
                <a:ea typeface="Calibri"/>
                <a:cs typeface="Calibri"/>
                <a:sym typeface="Calibri"/>
              </a:defRPr>
            </a:lvl8pPr>
            <a:lvl9pPr marL="6057900" marR="0" lvl="8" indent="0" algn="ctr" rtl="0">
              <a:lnSpc>
                <a:spcPct val="90000"/>
              </a:lnSpc>
              <a:spcBef>
                <a:spcPts val="900"/>
              </a:spcBef>
              <a:spcAft>
                <a:spcPts val="0"/>
              </a:spcAft>
              <a:buClr>
                <a:schemeClr val="dk1"/>
              </a:buClr>
              <a:buSzPts val="3100"/>
              <a:buFont typeface="Arial"/>
              <a:buNone/>
              <a:defRPr sz="2800" b="0" i="0" u="none" strike="noStrike" cap="none">
                <a:solidFill>
                  <a:schemeClr val="dk1"/>
                </a:solidFill>
                <a:latin typeface="Calibri"/>
                <a:ea typeface="Calibri"/>
                <a:cs typeface="Calibri"/>
                <a:sym typeface="Calibri"/>
              </a:defRPr>
            </a:lvl9pPr>
          </a:lstStyle>
          <a:p>
            <a:endParaRPr/>
          </a:p>
        </p:txBody>
      </p:sp>
      <p:sp>
        <p:nvSpPr>
          <p:cNvPr id="14" name="Google Shape;14;p2"/>
          <p:cNvSpPr txBox="1">
            <a:spLocks noGrp="1"/>
          </p:cNvSpPr>
          <p:nvPr>
            <p:ph type="dt" idx="10"/>
          </p:nvPr>
        </p:nvSpPr>
        <p:spPr>
          <a:xfrm>
            <a:off x="735570" y="7007000"/>
            <a:ext cx="2407200" cy="402600"/>
          </a:xfrm>
          <a:prstGeom prst="rect">
            <a:avLst/>
          </a:prstGeom>
          <a:noFill/>
          <a:ln>
            <a:noFill/>
          </a:ln>
        </p:spPr>
        <p:txBody>
          <a:bodyPr spcFirstLastPara="1" wrap="square" lIns="151725" tIns="151725" rIns="151725" bIns="151725" anchor="ctr" anchorCtr="0">
            <a:noAutofit/>
          </a:bodyPr>
          <a:lstStyle>
            <a:lvl1pPr marL="0" marR="0" lvl="0" indent="0" algn="l" rtl="0">
              <a:spcBef>
                <a:spcPts val="0"/>
              </a:spcBef>
              <a:spcAft>
                <a:spcPts val="0"/>
              </a:spcAft>
              <a:buSzPts val="2400"/>
              <a:buNone/>
              <a:defRPr sz="2100" b="0" i="0" u="none" strike="noStrike" cap="none">
                <a:solidFill>
                  <a:srgbClr val="888888"/>
                </a:solidFill>
                <a:latin typeface="Calibri"/>
                <a:ea typeface="Calibri"/>
                <a:cs typeface="Calibri"/>
                <a:sym typeface="Calibri"/>
              </a:defRPr>
            </a:lvl1pPr>
            <a:lvl2pPr marL="774700" marR="0" lvl="1"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2pPr>
            <a:lvl3pPr marL="1511300" marR="0" lvl="2"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3pPr>
            <a:lvl4pPr marL="2260600" marR="0" lvl="3"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4pPr>
            <a:lvl5pPr marL="3035300" marR="0" lvl="4"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5pPr>
            <a:lvl6pPr marL="3797300" marR="0" lvl="5"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6pPr>
            <a:lvl7pPr marL="4546600" marR="0" lvl="6"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7pPr>
            <a:lvl8pPr marL="5295900" marR="0" lvl="7"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8pPr>
            <a:lvl9pPr marL="6057900" marR="0" lvl="8"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9pPr>
          </a:lstStyle>
          <a:p>
            <a:endParaRPr/>
          </a:p>
        </p:txBody>
      </p:sp>
      <p:sp>
        <p:nvSpPr>
          <p:cNvPr id="15" name="Google Shape;15;p2"/>
          <p:cNvSpPr txBox="1">
            <a:spLocks noGrp="1"/>
          </p:cNvSpPr>
          <p:nvPr>
            <p:ph type="ftr" idx="11"/>
          </p:nvPr>
        </p:nvSpPr>
        <p:spPr>
          <a:xfrm>
            <a:off x="3544110" y="7007000"/>
            <a:ext cx="3611100" cy="402600"/>
          </a:xfrm>
          <a:prstGeom prst="rect">
            <a:avLst/>
          </a:prstGeom>
          <a:noFill/>
          <a:ln>
            <a:noFill/>
          </a:ln>
        </p:spPr>
        <p:txBody>
          <a:bodyPr spcFirstLastPara="1" wrap="square" lIns="151725" tIns="151725" rIns="151725" bIns="151725" anchor="ctr" anchorCtr="0">
            <a:noAutofit/>
          </a:bodyPr>
          <a:lstStyle>
            <a:lvl1pPr marL="0" marR="0" lvl="0" indent="0" algn="ctr" rtl="0">
              <a:spcBef>
                <a:spcPts val="0"/>
              </a:spcBef>
              <a:spcAft>
                <a:spcPts val="0"/>
              </a:spcAft>
              <a:buSzPts val="2400"/>
              <a:buNone/>
              <a:defRPr sz="2100" b="0" i="0" u="none" strike="noStrike" cap="none">
                <a:solidFill>
                  <a:srgbClr val="888888"/>
                </a:solidFill>
                <a:latin typeface="Calibri"/>
                <a:ea typeface="Calibri"/>
                <a:cs typeface="Calibri"/>
                <a:sym typeface="Calibri"/>
              </a:defRPr>
            </a:lvl1pPr>
            <a:lvl2pPr marL="774700" marR="0" lvl="1"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2pPr>
            <a:lvl3pPr marL="1511300" marR="0" lvl="2"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3pPr>
            <a:lvl4pPr marL="2260600" marR="0" lvl="3"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4pPr>
            <a:lvl5pPr marL="3035300" marR="0" lvl="4"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5pPr>
            <a:lvl6pPr marL="3797300" marR="0" lvl="5"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6pPr>
            <a:lvl7pPr marL="4546600" marR="0" lvl="6"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7pPr>
            <a:lvl8pPr marL="5295900" marR="0" lvl="7"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8pPr>
            <a:lvl9pPr marL="6057900" marR="0" lvl="8"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9pPr>
          </a:lstStyle>
          <a:p>
            <a:endParaRPr/>
          </a:p>
        </p:txBody>
      </p:sp>
      <p:sp>
        <p:nvSpPr>
          <p:cNvPr id="16" name="Google Shape;16;p2"/>
          <p:cNvSpPr txBox="1">
            <a:spLocks noGrp="1"/>
          </p:cNvSpPr>
          <p:nvPr>
            <p:ph type="sldNum" idx="12"/>
          </p:nvPr>
        </p:nvSpPr>
        <p:spPr>
          <a:xfrm>
            <a:off x="7556310" y="7007000"/>
            <a:ext cx="2407200" cy="402600"/>
          </a:xfrm>
          <a:prstGeom prst="rect">
            <a:avLst/>
          </a:prstGeom>
          <a:noFill/>
          <a:ln>
            <a:noFill/>
          </a:ln>
        </p:spPr>
        <p:txBody>
          <a:bodyPr spcFirstLastPara="1" wrap="square" lIns="151725" tIns="75850" rIns="151725" bIns="75850" anchor="ctr" anchorCtr="0">
            <a:noAutofit/>
          </a:bodyPr>
          <a:lstStyle>
            <a:lvl1pPr marL="0" marR="0" lvl="0" indent="0" algn="r" rtl="0">
              <a:spcBef>
                <a:spcPts val="0"/>
              </a:spcBef>
              <a:buNone/>
              <a:defRPr sz="2100" b="0" i="0" u="none" strike="noStrike" cap="none">
                <a:solidFill>
                  <a:srgbClr val="888888"/>
                </a:solidFill>
                <a:latin typeface="Calibri"/>
                <a:ea typeface="Calibri"/>
                <a:cs typeface="Calibri"/>
                <a:sym typeface="Calibri"/>
              </a:defRPr>
            </a:lvl1pPr>
            <a:lvl2pPr marL="0" marR="0" lvl="1" indent="0" algn="r" rtl="0">
              <a:spcBef>
                <a:spcPts val="0"/>
              </a:spcBef>
              <a:buNone/>
              <a:defRPr sz="2100" b="0" i="0" u="none" strike="noStrike" cap="none">
                <a:solidFill>
                  <a:srgbClr val="888888"/>
                </a:solidFill>
                <a:latin typeface="Calibri"/>
                <a:ea typeface="Calibri"/>
                <a:cs typeface="Calibri"/>
                <a:sym typeface="Calibri"/>
              </a:defRPr>
            </a:lvl2pPr>
            <a:lvl3pPr marL="0" marR="0" lvl="2" indent="0" algn="r" rtl="0">
              <a:spcBef>
                <a:spcPts val="0"/>
              </a:spcBef>
              <a:buNone/>
              <a:defRPr sz="2100" b="0" i="0" u="none" strike="noStrike" cap="none">
                <a:solidFill>
                  <a:srgbClr val="888888"/>
                </a:solidFill>
                <a:latin typeface="Calibri"/>
                <a:ea typeface="Calibri"/>
                <a:cs typeface="Calibri"/>
                <a:sym typeface="Calibri"/>
              </a:defRPr>
            </a:lvl3pPr>
            <a:lvl4pPr marL="0" marR="0" lvl="3" indent="0" algn="r" rtl="0">
              <a:spcBef>
                <a:spcPts val="0"/>
              </a:spcBef>
              <a:buNone/>
              <a:defRPr sz="2100" b="0" i="0" u="none" strike="noStrike" cap="none">
                <a:solidFill>
                  <a:srgbClr val="888888"/>
                </a:solidFill>
                <a:latin typeface="Calibri"/>
                <a:ea typeface="Calibri"/>
                <a:cs typeface="Calibri"/>
                <a:sym typeface="Calibri"/>
              </a:defRPr>
            </a:lvl4pPr>
            <a:lvl5pPr marL="0" marR="0" lvl="4" indent="0" algn="r" rtl="0">
              <a:spcBef>
                <a:spcPts val="0"/>
              </a:spcBef>
              <a:buNone/>
              <a:defRPr sz="2100" b="0" i="0" u="none" strike="noStrike" cap="none">
                <a:solidFill>
                  <a:srgbClr val="888888"/>
                </a:solidFill>
                <a:latin typeface="Calibri"/>
                <a:ea typeface="Calibri"/>
                <a:cs typeface="Calibri"/>
                <a:sym typeface="Calibri"/>
              </a:defRPr>
            </a:lvl5pPr>
            <a:lvl6pPr marL="0" marR="0" lvl="5" indent="0" algn="r" rtl="0">
              <a:spcBef>
                <a:spcPts val="0"/>
              </a:spcBef>
              <a:buNone/>
              <a:defRPr sz="2100" b="0" i="0" u="none" strike="noStrike" cap="none">
                <a:solidFill>
                  <a:srgbClr val="888888"/>
                </a:solidFill>
                <a:latin typeface="Calibri"/>
                <a:ea typeface="Calibri"/>
                <a:cs typeface="Calibri"/>
                <a:sym typeface="Calibri"/>
              </a:defRPr>
            </a:lvl6pPr>
            <a:lvl7pPr marL="0" marR="0" lvl="6" indent="0" algn="r" rtl="0">
              <a:spcBef>
                <a:spcPts val="0"/>
              </a:spcBef>
              <a:buNone/>
              <a:defRPr sz="2100" b="0" i="0" u="none" strike="noStrike" cap="none">
                <a:solidFill>
                  <a:srgbClr val="888888"/>
                </a:solidFill>
                <a:latin typeface="Calibri"/>
                <a:ea typeface="Calibri"/>
                <a:cs typeface="Calibri"/>
                <a:sym typeface="Calibri"/>
              </a:defRPr>
            </a:lvl7pPr>
            <a:lvl8pPr marL="0" marR="0" lvl="7" indent="0" algn="r" rtl="0">
              <a:spcBef>
                <a:spcPts val="0"/>
              </a:spcBef>
              <a:buNone/>
              <a:defRPr sz="2100" b="0" i="0" u="none" strike="noStrike" cap="none">
                <a:solidFill>
                  <a:srgbClr val="888888"/>
                </a:solidFill>
                <a:latin typeface="Calibri"/>
                <a:ea typeface="Calibri"/>
                <a:cs typeface="Calibri"/>
                <a:sym typeface="Calibri"/>
              </a:defRPr>
            </a:lvl8pPr>
            <a:lvl9pPr marL="0" marR="0" lvl="8" indent="0" algn="r" rtl="0">
              <a:spcBef>
                <a:spcPts val="0"/>
              </a:spcBef>
              <a:buNone/>
              <a:defRPr sz="21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b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1 2">
  <p:cSld name="OBJECT_1_2">
    <p:spTree>
      <p:nvGrpSpPr>
        <p:cNvPr id="1" name="Shape 56"/>
        <p:cNvGrpSpPr/>
        <p:nvPr/>
      </p:nvGrpSpPr>
      <p:grpSpPr>
        <a:xfrm>
          <a:off x="0" y="0"/>
          <a:ext cx="0" cy="0"/>
          <a:chOff x="0" y="0"/>
          <a:chExt cx="0" cy="0"/>
        </a:xfrm>
      </p:grpSpPr>
      <p:sp>
        <p:nvSpPr>
          <p:cNvPr id="57" name="Google Shape;57;p12"/>
          <p:cNvSpPr/>
          <p:nvPr/>
        </p:nvSpPr>
        <p:spPr>
          <a:xfrm>
            <a:off x="2411427" y="0"/>
            <a:ext cx="5876400" cy="7222800"/>
          </a:xfrm>
          <a:prstGeom prst="rect">
            <a:avLst/>
          </a:prstGeom>
          <a:solidFill>
            <a:srgbClr val="F3F3F3"/>
          </a:solidFill>
          <a:ln>
            <a:noFill/>
          </a:ln>
        </p:spPr>
        <p:txBody>
          <a:bodyPr spcFirstLastPara="1" wrap="square" lIns="170400" tIns="170400" rIns="170400" bIns="170400" anchor="ctr" anchorCtr="0">
            <a:noAutofit/>
          </a:bodyPr>
          <a:lstStyle/>
          <a:p>
            <a:pPr marL="0" marR="0" lvl="0" indent="0" algn="l" rtl="0">
              <a:lnSpc>
                <a:spcPct val="100000"/>
              </a:lnSpc>
              <a:spcBef>
                <a:spcPts val="0"/>
              </a:spcBef>
              <a:spcAft>
                <a:spcPts val="0"/>
              </a:spcAft>
              <a:buClr>
                <a:srgbClr val="000000"/>
              </a:buClr>
              <a:buSzPts val="2600"/>
              <a:buFont typeface="Arial"/>
              <a:buNone/>
            </a:pPr>
            <a:endParaRPr sz="2600" b="0" i="0" u="none" strike="noStrike" cap="none">
              <a:solidFill>
                <a:srgbClr val="000000"/>
              </a:solidFill>
              <a:latin typeface="Arial"/>
              <a:ea typeface="Arial"/>
              <a:cs typeface="Arial"/>
              <a:sym typeface="Arial"/>
            </a:endParaRPr>
          </a:p>
        </p:txBody>
      </p:sp>
      <p:cxnSp>
        <p:nvCxnSpPr>
          <p:cNvPr id="58" name="Google Shape;58;p12"/>
          <p:cNvCxnSpPr/>
          <p:nvPr/>
        </p:nvCxnSpPr>
        <p:spPr>
          <a:xfrm rot="10800000" flipH="1">
            <a:off x="2411430" y="7222776"/>
            <a:ext cx="5876400" cy="3300"/>
          </a:xfrm>
          <a:prstGeom prst="straightConnector1">
            <a:avLst/>
          </a:prstGeom>
          <a:noFill/>
          <a:ln w="76200" cap="flat" cmpd="sng">
            <a:solidFill>
              <a:srgbClr val="50505F"/>
            </a:solidFill>
            <a:prstDash val="solid"/>
            <a:round/>
            <a:headEnd type="none" w="sm" len="sm"/>
            <a:tailEnd type="none" w="sm" len="sm"/>
          </a:ln>
        </p:spPr>
      </p:cxnSp>
      <p:pic>
        <p:nvPicPr>
          <p:cNvPr id="59" name="Google Shape;59;p12"/>
          <p:cNvPicPr preferRelativeResize="0"/>
          <p:nvPr/>
        </p:nvPicPr>
        <p:blipFill>
          <a:blip r:embed="rId2">
            <a:alphaModFix/>
          </a:blip>
          <a:stretch>
            <a:fillRect/>
          </a:stretch>
        </p:blipFill>
        <p:spPr>
          <a:xfrm>
            <a:off x="10046759" y="7128721"/>
            <a:ext cx="199798" cy="105747"/>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1 1">
  <p:cSld name="OBJECT_1_1">
    <p:spTree>
      <p:nvGrpSpPr>
        <p:cNvPr id="1" name="Shape 60"/>
        <p:cNvGrpSpPr/>
        <p:nvPr/>
      </p:nvGrpSpPr>
      <p:grpSpPr>
        <a:xfrm>
          <a:off x="0" y="0"/>
          <a:ext cx="0" cy="0"/>
          <a:chOff x="0" y="0"/>
          <a:chExt cx="0" cy="0"/>
        </a:xfrm>
      </p:grpSpPr>
      <p:cxnSp>
        <p:nvCxnSpPr>
          <p:cNvPr id="61" name="Google Shape;61;p13"/>
          <p:cNvCxnSpPr/>
          <p:nvPr/>
        </p:nvCxnSpPr>
        <p:spPr>
          <a:xfrm>
            <a:off x="623299" y="7222687"/>
            <a:ext cx="10121400" cy="0"/>
          </a:xfrm>
          <a:prstGeom prst="straightConnector1">
            <a:avLst/>
          </a:prstGeom>
          <a:noFill/>
          <a:ln w="76200" cap="flat" cmpd="sng">
            <a:solidFill>
              <a:srgbClr val="50505F"/>
            </a:solidFill>
            <a:prstDash val="solid"/>
            <a:round/>
            <a:headEnd type="none" w="sm" len="sm"/>
            <a:tailEnd type="none" w="sm" len="sm"/>
          </a:ln>
        </p:spPr>
      </p:cxnSp>
      <p:pic>
        <p:nvPicPr>
          <p:cNvPr id="62" name="Google Shape;62;p13"/>
          <p:cNvPicPr preferRelativeResize="0"/>
          <p:nvPr/>
        </p:nvPicPr>
        <p:blipFill>
          <a:blip r:embed="rId2">
            <a:alphaModFix/>
          </a:blip>
          <a:stretch>
            <a:fillRect/>
          </a:stretch>
        </p:blipFill>
        <p:spPr>
          <a:xfrm>
            <a:off x="115077" y="7117168"/>
            <a:ext cx="199798" cy="105747"/>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3"/>
        <p:cNvGrpSpPr/>
        <p:nvPr/>
      </p:nvGrpSpPr>
      <p:grpSpPr>
        <a:xfrm>
          <a:off x="0" y="0"/>
          <a:ext cx="0" cy="0"/>
          <a:chOff x="0" y="0"/>
          <a:chExt cx="0" cy="0"/>
        </a:xfrm>
      </p:grpSpPr>
      <p:cxnSp>
        <p:nvCxnSpPr>
          <p:cNvPr id="64" name="Google Shape;64;p14"/>
          <p:cNvCxnSpPr/>
          <p:nvPr/>
        </p:nvCxnSpPr>
        <p:spPr>
          <a:xfrm rot="10800000" flipH="1">
            <a:off x="742505" y="7222673"/>
            <a:ext cx="9088800" cy="3300"/>
          </a:xfrm>
          <a:prstGeom prst="straightConnector1">
            <a:avLst/>
          </a:prstGeom>
          <a:noFill/>
          <a:ln w="76200" cap="flat" cmpd="sng">
            <a:solidFill>
              <a:srgbClr val="50505F"/>
            </a:solidFill>
            <a:prstDash val="solid"/>
            <a:round/>
            <a:headEnd type="none" w="sm" len="sm"/>
            <a:tailEnd type="none" w="sm" len="sm"/>
          </a:ln>
        </p:spPr>
      </p:cxnSp>
      <p:pic>
        <p:nvPicPr>
          <p:cNvPr id="65" name="Google Shape;65;p14"/>
          <p:cNvPicPr preferRelativeResize="0"/>
          <p:nvPr/>
        </p:nvPicPr>
        <p:blipFill>
          <a:blip r:embed="rId2">
            <a:alphaModFix/>
          </a:blip>
          <a:stretch>
            <a:fillRect/>
          </a:stretch>
        </p:blipFill>
        <p:spPr>
          <a:xfrm>
            <a:off x="10046759" y="7128721"/>
            <a:ext cx="199798" cy="105747"/>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1 1">
  <p:cSld name="TITLE_1_1">
    <p:spTree>
      <p:nvGrpSpPr>
        <p:cNvPr id="1" name="Shape 66"/>
        <p:cNvGrpSpPr/>
        <p:nvPr/>
      </p:nvGrpSpPr>
      <p:grpSpPr>
        <a:xfrm>
          <a:off x="0" y="0"/>
          <a:ext cx="0" cy="0"/>
          <a:chOff x="0" y="0"/>
          <a:chExt cx="0" cy="0"/>
        </a:xfrm>
      </p:grpSpPr>
      <p:sp>
        <p:nvSpPr>
          <p:cNvPr id="67" name="Google Shape;67;p15"/>
          <p:cNvSpPr/>
          <p:nvPr/>
        </p:nvSpPr>
        <p:spPr>
          <a:xfrm>
            <a:off x="-39746" y="2543845"/>
            <a:ext cx="10739100" cy="1788000"/>
          </a:xfrm>
          <a:prstGeom prst="rect">
            <a:avLst/>
          </a:prstGeom>
          <a:solidFill>
            <a:srgbClr val="41CDEC"/>
          </a:solidFill>
          <a:ln>
            <a:noFill/>
          </a:ln>
        </p:spPr>
        <p:txBody>
          <a:bodyPr spcFirstLastPara="1" wrap="square" lIns="158125" tIns="158125" rIns="158125" bIns="158125" anchor="ctr" anchorCtr="0">
            <a:noAutofit/>
          </a:bodyPr>
          <a:lstStyle/>
          <a:p>
            <a:pPr marL="0" lvl="0" indent="0" algn="l" rtl="0">
              <a:spcBef>
                <a:spcPts val="0"/>
              </a:spcBef>
              <a:spcAft>
                <a:spcPts val="0"/>
              </a:spcAft>
              <a:buNone/>
            </a:pPr>
            <a:endParaRPr/>
          </a:p>
        </p:txBody>
      </p:sp>
      <p:sp>
        <p:nvSpPr>
          <p:cNvPr id="68" name="Google Shape;68;p15"/>
          <p:cNvSpPr txBox="1">
            <a:spLocks noGrp="1"/>
          </p:cNvSpPr>
          <p:nvPr>
            <p:ph type="ctrTitle"/>
          </p:nvPr>
        </p:nvSpPr>
        <p:spPr>
          <a:xfrm>
            <a:off x="834705" y="2543845"/>
            <a:ext cx="8608200" cy="1788000"/>
          </a:xfrm>
          <a:prstGeom prst="rect">
            <a:avLst/>
          </a:prstGeom>
          <a:noFill/>
          <a:ln>
            <a:noFill/>
          </a:ln>
        </p:spPr>
        <p:txBody>
          <a:bodyPr spcFirstLastPara="1" wrap="square" lIns="170400" tIns="170400" rIns="170400" bIns="170400" anchor="ctr" anchorCtr="0">
            <a:noAutofit/>
          </a:bodyPr>
          <a:lstStyle>
            <a:lvl1pPr marR="0" lvl="0" rtl="0">
              <a:lnSpc>
                <a:spcPct val="90000"/>
              </a:lnSpc>
              <a:spcBef>
                <a:spcPts val="0"/>
              </a:spcBef>
              <a:spcAft>
                <a:spcPts val="0"/>
              </a:spcAft>
              <a:buClr>
                <a:schemeClr val="accent5"/>
              </a:buClr>
              <a:buSzPts val="8300"/>
              <a:buFont typeface="Roboto"/>
              <a:buNone/>
              <a:defRPr sz="8300" b="0" i="0" u="none" strike="noStrike" cap="none">
                <a:solidFill>
                  <a:schemeClr val="accent5"/>
                </a:solidFill>
                <a:latin typeface="Roboto"/>
                <a:ea typeface="Roboto"/>
                <a:cs typeface="Roboto"/>
                <a:sym typeface="Roboto"/>
              </a:defRPr>
            </a:lvl1pPr>
            <a:lvl2pPr lvl="1" rtl="0">
              <a:spcBef>
                <a:spcPts val="0"/>
              </a:spcBef>
              <a:spcAft>
                <a:spcPts val="0"/>
              </a:spcAft>
              <a:buSzPts val="3100"/>
              <a:buFont typeface="Roboto"/>
              <a:buNone/>
              <a:defRPr sz="4200">
                <a:latin typeface="Roboto"/>
                <a:ea typeface="Roboto"/>
                <a:cs typeface="Roboto"/>
                <a:sym typeface="Roboto"/>
              </a:defRPr>
            </a:lvl2pPr>
            <a:lvl3pPr lvl="2" rtl="0">
              <a:spcBef>
                <a:spcPts val="0"/>
              </a:spcBef>
              <a:spcAft>
                <a:spcPts val="0"/>
              </a:spcAft>
              <a:buSzPts val="3100"/>
              <a:buFont typeface="Roboto"/>
              <a:buNone/>
              <a:defRPr sz="4200">
                <a:latin typeface="Roboto"/>
                <a:ea typeface="Roboto"/>
                <a:cs typeface="Roboto"/>
                <a:sym typeface="Roboto"/>
              </a:defRPr>
            </a:lvl3pPr>
            <a:lvl4pPr lvl="3" rtl="0">
              <a:spcBef>
                <a:spcPts val="0"/>
              </a:spcBef>
              <a:spcAft>
                <a:spcPts val="0"/>
              </a:spcAft>
              <a:buSzPts val="3100"/>
              <a:buFont typeface="Roboto"/>
              <a:buNone/>
              <a:defRPr sz="4200">
                <a:latin typeface="Roboto"/>
                <a:ea typeface="Roboto"/>
                <a:cs typeface="Roboto"/>
                <a:sym typeface="Roboto"/>
              </a:defRPr>
            </a:lvl4pPr>
            <a:lvl5pPr lvl="4" rtl="0">
              <a:spcBef>
                <a:spcPts val="0"/>
              </a:spcBef>
              <a:spcAft>
                <a:spcPts val="0"/>
              </a:spcAft>
              <a:buSzPts val="3100"/>
              <a:buFont typeface="Roboto"/>
              <a:buNone/>
              <a:defRPr sz="4200">
                <a:latin typeface="Roboto"/>
                <a:ea typeface="Roboto"/>
                <a:cs typeface="Roboto"/>
                <a:sym typeface="Roboto"/>
              </a:defRPr>
            </a:lvl5pPr>
            <a:lvl6pPr lvl="5" rtl="0">
              <a:spcBef>
                <a:spcPts val="0"/>
              </a:spcBef>
              <a:spcAft>
                <a:spcPts val="0"/>
              </a:spcAft>
              <a:buSzPts val="3100"/>
              <a:buFont typeface="Roboto"/>
              <a:buNone/>
              <a:defRPr sz="4200">
                <a:latin typeface="Roboto"/>
                <a:ea typeface="Roboto"/>
                <a:cs typeface="Roboto"/>
                <a:sym typeface="Roboto"/>
              </a:defRPr>
            </a:lvl6pPr>
            <a:lvl7pPr lvl="6" rtl="0">
              <a:spcBef>
                <a:spcPts val="0"/>
              </a:spcBef>
              <a:spcAft>
                <a:spcPts val="0"/>
              </a:spcAft>
              <a:buSzPts val="3100"/>
              <a:buFont typeface="Roboto"/>
              <a:buNone/>
              <a:defRPr sz="4200">
                <a:latin typeface="Roboto"/>
                <a:ea typeface="Roboto"/>
                <a:cs typeface="Roboto"/>
                <a:sym typeface="Roboto"/>
              </a:defRPr>
            </a:lvl7pPr>
            <a:lvl8pPr lvl="7" rtl="0">
              <a:spcBef>
                <a:spcPts val="0"/>
              </a:spcBef>
              <a:spcAft>
                <a:spcPts val="0"/>
              </a:spcAft>
              <a:buSzPts val="3100"/>
              <a:buFont typeface="Roboto"/>
              <a:buNone/>
              <a:defRPr sz="4200">
                <a:latin typeface="Roboto"/>
                <a:ea typeface="Roboto"/>
                <a:cs typeface="Roboto"/>
                <a:sym typeface="Roboto"/>
              </a:defRPr>
            </a:lvl8pPr>
            <a:lvl9pPr lvl="8" rtl="0">
              <a:spcBef>
                <a:spcPts val="0"/>
              </a:spcBef>
              <a:spcAft>
                <a:spcPts val="0"/>
              </a:spcAft>
              <a:buSzPts val="3100"/>
              <a:buFont typeface="Roboto"/>
              <a:buNone/>
              <a:defRPr sz="4200">
                <a:latin typeface="Roboto"/>
                <a:ea typeface="Roboto"/>
                <a:cs typeface="Roboto"/>
                <a:sym typeface="Roboto"/>
              </a:defRPr>
            </a:lvl9pPr>
          </a:lstStyle>
          <a:p>
            <a:endParaRPr/>
          </a:p>
        </p:txBody>
      </p:sp>
      <p:pic>
        <p:nvPicPr>
          <p:cNvPr id="69" name="Google Shape;69;p15"/>
          <p:cNvPicPr preferRelativeResize="0"/>
          <p:nvPr/>
        </p:nvPicPr>
        <p:blipFill>
          <a:blip r:embed="rId2">
            <a:alphaModFix/>
          </a:blip>
          <a:stretch>
            <a:fillRect/>
          </a:stretch>
        </p:blipFill>
        <p:spPr>
          <a:xfrm>
            <a:off x="202851" y="7203696"/>
            <a:ext cx="199798" cy="105747"/>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1 1 1">
  <p:cSld name="TITLE_1_1_1">
    <p:spTree>
      <p:nvGrpSpPr>
        <p:cNvPr id="1" name="Shape 70"/>
        <p:cNvGrpSpPr/>
        <p:nvPr/>
      </p:nvGrpSpPr>
      <p:grpSpPr>
        <a:xfrm>
          <a:off x="0" y="0"/>
          <a:ext cx="0" cy="0"/>
          <a:chOff x="0" y="0"/>
          <a:chExt cx="0" cy="0"/>
        </a:xfrm>
      </p:grpSpPr>
      <p:sp>
        <p:nvSpPr>
          <p:cNvPr id="71" name="Google Shape;71;p16"/>
          <p:cNvSpPr/>
          <p:nvPr/>
        </p:nvSpPr>
        <p:spPr>
          <a:xfrm>
            <a:off x="-39746" y="2543845"/>
            <a:ext cx="10739100" cy="1788000"/>
          </a:xfrm>
          <a:prstGeom prst="rect">
            <a:avLst/>
          </a:prstGeom>
          <a:solidFill>
            <a:schemeClr val="accent5"/>
          </a:solidFill>
          <a:ln>
            <a:noFill/>
          </a:ln>
        </p:spPr>
        <p:txBody>
          <a:bodyPr spcFirstLastPara="1" wrap="square" lIns="158125" tIns="158125" rIns="158125" bIns="158125" anchor="ctr" anchorCtr="0">
            <a:noAutofit/>
          </a:bodyPr>
          <a:lstStyle/>
          <a:p>
            <a:pPr marL="0" lvl="0" indent="0" algn="l" rtl="0">
              <a:spcBef>
                <a:spcPts val="0"/>
              </a:spcBef>
              <a:spcAft>
                <a:spcPts val="0"/>
              </a:spcAft>
              <a:buNone/>
            </a:pPr>
            <a:endParaRPr/>
          </a:p>
        </p:txBody>
      </p:sp>
      <p:sp>
        <p:nvSpPr>
          <p:cNvPr id="72" name="Google Shape;72;p16"/>
          <p:cNvSpPr txBox="1">
            <a:spLocks noGrp="1"/>
          </p:cNvSpPr>
          <p:nvPr>
            <p:ph type="ctrTitle"/>
          </p:nvPr>
        </p:nvSpPr>
        <p:spPr>
          <a:xfrm>
            <a:off x="834705" y="2543845"/>
            <a:ext cx="8608200" cy="1788000"/>
          </a:xfrm>
          <a:prstGeom prst="rect">
            <a:avLst/>
          </a:prstGeom>
          <a:noFill/>
          <a:ln>
            <a:noFill/>
          </a:ln>
        </p:spPr>
        <p:txBody>
          <a:bodyPr spcFirstLastPara="1" wrap="square" lIns="170400" tIns="170400" rIns="170400" bIns="170400" anchor="ctr" anchorCtr="0">
            <a:noAutofit/>
          </a:bodyPr>
          <a:lstStyle>
            <a:lvl1pPr marR="0" lvl="0" rtl="0">
              <a:lnSpc>
                <a:spcPct val="90000"/>
              </a:lnSpc>
              <a:spcBef>
                <a:spcPts val="0"/>
              </a:spcBef>
              <a:spcAft>
                <a:spcPts val="0"/>
              </a:spcAft>
              <a:buClr>
                <a:schemeClr val="accent5"/>
              </a:buClr>
              <a:buSzPts val="8300"/>
              <a:buFont typeface="Roboto"/>
              <a:buNone/>
              <a:defRPr sz="8300" b="0" i="0" u="none" strike="noStrike" cap="none">
                <a:solidFill>
                  <a:schemeClr val="accent5"/>
                </a:solidFill>
                <a:latin typeface="Roboto"/>
                <a:ea typeface="Roboto"/>
                <a:cs typeface="Roboto"/>
                <a:sym typeface="Roboto"/>
              </a:defRPr>
            </a:lvl1pPr>
            <a:lvl2pPr lvl="1" rtl="0">
              <a:spcBef>
                <a:spcPts val="0"/>
              </a:spcBef>
              <a:spcAft>
                <a:spcPts val="0"/>
              </a:spcAft>
              <a:buSzPts val="3100"/>
              <a:buFont typeface="Roboto"/>
              <a:buNone/>
              <a:defRPr sz="4200">
                <a:latin typeface="Roboto"/>
                <a:ea typeface="Roboto"/>
                <a:cs typeface="Roboto"/>
                <a:sym typeface="Roboto"/>
              </a:defRPr>
            </a:lvl2pPr>
            <a:lvl3pPr lvl="2" rtl="0">
              <a:spcBef>
                <a:spcPts val="0"/>
              </a:spcBef>
              <a:spcAft>
                <a:spcPts val="0"/>
              </a:spcAft>
              <a:buSzPts val="3100"/>
              <a:buFont typeface="Roboto"/>
              <a:buNone/>
              <a:defRPr sz="4200">
                <a:latin typeface="Roboto"/>
                <a:ea typeface="Roboto"/>
                <a:cs typeface="Roboto"/>
                <a:sym typeface="Roboto"/>
              </a:defRPr>
            </a:lvl3pPr>
            <a:lvl4pPr lvl="3" rtl="0">
              <a:spcBef>
                <a:spcPts val="0"/>
              </a:spcBef>
              <a:spcAft>
                <a:spcPts val="0"/>
              </a:spcAft>
              <a:buSzPts val="3100"/>
              <a:buFont typeface="Roboto"/>
              <a:buNone/>
              <a:defRPr sz="4200">
                <a:latin typeface="Roboto"/>
                <a:ea typeface="Roboto"/>
                <a:cs typeface="Roboto"/>
                <a:sym typeface="Roboto"/>
              </a:defRPr>
            </a:lvl4pPr>
            <a:lvl5pPr lvl="4" rtl="0">
              <a:spcBef>
                <a:spcPts val="0"/>
              </a:spcBef>
              <a:spcAft>
                <a:spcPts val="0"/>
              </a:spcAft>
              <a:buSzPts val="3100"/>
              <a:buFont typeface="Roboto"/>
              <a:buNone/>
              <a:defRPr sz="4200">
                <a:latin typeface="Roboto"/>
                <a:ea typeface="Roboto"/>
                <a:cs typeface="Roboto"/>
                <a:sym typeface="Roboto"/>
              </a:defRPr>
            </a:lvl5pPr>
            <a:lvl6pPr lvl="5" rtl="0">
              <a:spcBef>
                <a:spcPts val="0"/>
              </a:spcBef>
              <a:spcAft>
                <a:spcPts val="0"/>
              </a:spcAft>
              <a:buSzPts val="3100"/>
              <a:buFont typeface="Roboto"/>
              <a:buNone/>
              <a:defRPr sz="4200">
                <a:latin typeface="Roboto"/>
                <a:ea typeface="Roboto"/>
                <a:cs typeface="Roboto"/>
                <a:sym typeface="Roboto"/>
              </a:defRPr>
            </a:lvl6pPr>
            <a:lvl7pPr lvl="6" rtl="0">
              <a:spcBef>
                <a:spcPts val="0"/>
              </a:spcBef>
              <a:spcAft>
                <a:spcPts val="0"/>
              </a:spcAft>
              <a:buSzPts val="3100"/>
              <a:buFont typeface="Roboto"/>
              <a:buNone/>
              <a:defRPr sz="4200">
                <a:latin typeface="Roboto"/>
                <a:ea typeface="Roboto"/>
                <a:cs typeface="Roboto"/>
                <a:sym typeface="Roboto"/>
              </a:defRPr>
            </a:lvl7pPr>
            <a:lvl8pPr lvl="7" rtl="0">
              <a:spcBef>
                <a:spcPts val="0"/>
              </a:spcBef>
              <a:spcAft>
                <a:spcPts val="0"/>
              </a:spcAft>
              <a:buSzPts val="3100"/>
              <a:buFont typeface="Roboto"/>
              <a:buNone/>
              <a:defRPr sz="4200">
                <a:latin typeface="Roboto"/>
                <a:ea typeface="Roboto"/>
                <a:cs typeface="Roboto"/>
                <a:sym typeface="Roboto"/>
              </a:defRPr>
            </a:lvl8pPr>
            <a:lvl9pPr lvl="8" rtl="0">
              <a:spcBef>
                <a:spcPts val="0"/>
              </a:spcBef>
              <a:spcAft>
                <a:spcPts val="0"/>
              </a:spcAft>
              <a:buSzPts val="3100"/>
              <a:buFont typeface="Roboto"/>
              <a:buNone/>
              <a:defRPr sz="4200">
                <a:latin typeface="Roboto"/>
                <a:ea typeface="Roboto"/>
                <a:cs typeface="Roboto"/>
                <a:sym typeface="Roboto"/>
              </a:defRPr>
            </a:lvl9pPr>
          </a:lstStyle>
          <a:p>
            <a:endParaRPr/>
          </a:p>
        </p:txBody>
      </p:sp>
      <p:pic>
        <p:nvPicPr>
          <p:cNvPr id="73" name="Google Shape;73;p16"/>
          <p:cNvPicPr preferRelativeResize="0"/>
          <p:nvPr/>
        </p:nvPicPr>
        <p:blipFill>
          <a:blip r:embed="rId2">
            <a:alphaModFix/>
          </a:blip>
          <a:stretch>
            <a:fillRect/>
          </a:stretch>
        </p:blipFill>
        <p:spPr>
          <a:xfrm>
            <a:off x="202851" y="7203696"/>
            <a:ext cx="199798" cy="105747"/>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1 1 1 2">
  <p:cSld name="TITLE_1_1_1_2">
    <p:spTree>
      <p:nvGrpSpPr>
        <p:cNvPr id="1" name="Shape 74"/>
        <p:cNvGrpSpPr/>
        <p:nvPr/>
      </p:nvGrpSpPr>
      <p:grpSpPr>
        <a:xfrm>
          <a:off x="0" y="0"/>
          <a:ext cx="0" cy="0"/>
          <a:chOff x="0" y="0"/>
          <a:chExt cx="0" cy="0"/>
        </a:xfrm>
      </p:grpSpPr>
      <p:sp>
        <p:nvSpPr>
          <p:cNvPr id="75" name="Google Shape;75;p17"/>
          <p:cNvSpPr/>
          <p:nvPr/>
        </p:nvSpPr>
        <p:spPr>
          <a:xfrm>
            <a:off x="-39746" y="2543845"/>
            <a:ext cx="10739100" cy="1788000"/>
          </a:xfrm>
          <a:prstGeom prst="rect">
            <a:avLst/>
          </a:prstGeom>
          <a:solidFill>
            <a:srgbClr val="47B870"/>
          </a:solidFill>
          <a:ln>
            <a:noFill/>
          </a:ln>
        </p:spPr>
        <p:txBody>
          <a:bodyPr spcFirstLastPara="1" wrap="square" lIns="158125" tIns="158125" rIns="158125" bIns="158125" anchor="ctr" anchorCtr="0">
            <a:noAutofit/>
          </a:bodyPr>
          <a:lstStyle/>
          <a:p>
            <a:pPr marL="0" lvl="0" indent="0" algn="l" rtl="0">
              <a:spcBef>
                <a:spcPts val="0"/>
              </a:spcBef>
              <a:spcAft>
                <a:spcPts val="0"/>
              </a:spcAft>
              <a:buNone/>
            </a:pPr>
            <a:endParaRPr/>
          </a:p>
        </p:txBody>
      </p:sp>
      <p:sp>
        <p:nvSpPr>
          <p:cNvPr id="76" name="Google Shape;76;p17"/>
          <p:cNvSpPr txBox="1">
            <a:spLocks noGrp="1"/>
          </p:cNvSpPr>
          <p:nvPr>
            <p:ph type="ctrTitle"/>
          </p:nvPr>
        </p:nvSpPr>
        <p:spPr>
          <a:xfrm>
            <a:off x="834705" y="2543845"/>
            <a:ext cx="8608200" cy="1788000"/>
          </a:xfrm>
          <a:prstGeom prst="rect">
            <a:avLst/>
          </a:prstGeom>
          <a:noFill/>
          <a:ln>
            <a:noFill/>
          </a:ln>
        </p:spPr>
        <p:txBody>
          <a:bodyPr spcFirstLastPara="1" wrap="square" lIns="170400" tIns="170400" rIns="170400" bIns="170400" anchor="ctr" anchorCtr="0">
            <a:noAutofit/>
          </a:bodyPr>
          <a:lstStyle>
            <a:lvl1pPr marR="0" lvl="0" rtl="0">
              <a:lnSpc>
                <a:spcPct val="90000"/>
              </a:lnSpc>
              <a:spcBef>
                <a:spcPts val="0"/>
              </a:spcBef>
              <a:spcAft>
                <a:spcPts val="0"/>
              </a:spcAft>
              <a:buClr>
                <a:schemeClr val="accent5"/>
              </a:buClr>
              <a:buSzPts val="8300"/>
              <a:buFont typeface="Roboto"/>
              <a:buNone/>
              <a:defRPr sz="8300" b="0" i="0" u="none" strike="noStrike" cap="none">
                <a:solidFill>
                  <a:schemeClr val="accent5"/>
                </a:solidFill>
                <a:latin typeface="Roboto"/>
                <a:ea typeface="Roboto"/>
                <a:cs typeface="Roboto"/>
                <a:sym typeface="Roboto"/>
              </a:defRPr>
            </a:lvl1pPr>
            <a:lvl2pPr lvl="1" rtl="0">
              <a:spcBef>
                <a:spcPts val="0"/>
              </a:spcBef>
              <a:spcAft>
                <a:spcPts val="0"/>
              </a:spcAft>
              <a:buSzPts val="3100"/>
              <a:buFont typeface="Roboto"/>
              <a:buNone/>
              <a:defRPr sz="4200">
                <a:latin typeface="Roboto"/>
                <a:ea typeface="Roboto"/>
                <a:cs typeface="Roboto"/>
                <a:sym typeface="Roboto"/>
              </a:defRPr>
            </a:lvl2pPr>
            <a:lvl3pPr lvl="2" rtl="0">
              <a:spcBef>
                <a:spcPts val="0"/>
              </a:spcBef>
              <a:spcAft>
                <a:spcPts val="0"/>
              </a:spcAft>
              <a:buSzPts val="3100"/>
              <a:buFont typeface="Roboto"/>
              <a:buNone/>
              <a:defRPr sz="4200">
                <a:latin typeface="Roboto"/>
                <a:ea typeface="Roboto"/>
                <a:cs typeface="Roboto"/>
                <a:sym typeface="Roboto"/>
              </a:defRPr>
            </a:lvl3pPr>
            <a:lvl4pPr lvl="3" rtl="0">
              <a:spcBef>
                <a:spcPts val="0"/>
              </a:spcBef>
              <a:spcAft>
                <a:spcPts val="0"/>
              </a:spcAft>
              <a:buSzPts val="3100"/>
              <a:buFont typeface="Roboto"/>
              <a:buNone/>
              <a:defRPr sz="4200">
                <a:latin typeface="Roboto"/>
                <a:ea typeface="Roboto"/>
                <a:cs typeface="Roboto"/>
                <a:sym typeface="Roboto"/>
              </a:defRPr>
            </a:lvl4pPr>
            <a:lvl5pPr lvl="4" rtl="0">
              <a:spcBef>
                <a:spcPts val="0"/>
              </a:spcBef>
              <a:spcAft>
                <a:spcPts val="0"/>
              </a:spcAft>
              <a:buSzPts val="3100"/>
              <a:buFont typeface="Roboto"/>
              <a:buNone/>
              <a:defRPr sz="4200">
                <a:latin typeface="Roboto"/>
                <a:ea typeface="Roboto"/>
                <a:cs typeface="Roboto"/>
                <a:sym typeface="Roboto"/>
              </a:defRPr>
            </a:lvl5pPr>
            <a:lvl6pPr lvl="5" rtl="0">
              <a:spcBef>
                <a:spcPts val="0"/>
              </a:spcBef>
              <a:spcAft>
                <a:spcPts val="0"/>
              </a:spcAft>
              <a:buSzPts val="3100"/>
              <a:buFont typeface="Roboto"/>
              <a:buNone/>
              <a:defRPr sz="4200">
                <a:latin typeface="Roboto"/>
                <a:ea typeface="Roboto"/>
                <a:cs typeface="Roboto"/>
                <a:sym typeface="Roboto"/>
              </a:defRPr>
            </a:lvl6pPr>
            <a:lvl7pPr lvl="6" rtl="0">
              <a:spcBef>
                <a:spcPts val="0"/>
              </a:spcBef>
              <a:spcAft>
                <a:spcPts val="0"/>
              </a:spcAft>
              <a:buSzPts val="3100"/>
              <a:buFont typeface="Roboto"/>
              <a:buNone/>
              <a:defRPr sz="4200">
                <a:latin typeface="Roboto"/>
                <a:ea typeface="Roboto"/>
                <a:cs typeface="Roboto"/>
                <a:sym typeface="Roboto"/>
              </a:defRPr>
            </a:lvl7pPr>
            <a:lvl8pPr lvl="7" rtl="0">
              <a:spcBef>
                <a:spcPts val="0"/>
              </a:spcBef>
              <a:spcAft>
                <a:spcPts val="0"/>
              </a:spcAft>
              <a:buSzPts val="3100"/>
              <a:buFont typeface="Roboto"/>
              <a:buNone/>
              <a:defRPr sz="4200">
                <a:latin typeface="Roboto"/>
                <a:ea typeface="Roboto"/>
                <a:cs typeface="Roboto"/>
                <a:sym typeface="Roboto"/>
              </a:defRPr>
            </a:lvl8pPr>
            <a:lvl9pPr lvl="8" rtl="0">
              <a:spcBef>
                <a:spcPts val="0"/>
              </a:spcBef>
              <a:spcAft>
                <a:spcPts val="0"/>
              </a:spcAft>
              <a:buSzPts val="3100"/>
              <a:buFont typeface="Roboto"/>
              <a:buNone/>
              <a:defRPr sz="4200">
                <a:latin typeface="Roboto"/>
                <a:ea typeface="Roboto"/>
                <a:cs typeface="Roboto"/>
                <a:sym typeface="Roboto"/>
              </a:defRPr>
            </a:lvl9pPr>
          </a:lstStyle>
          <a:p>
            <a:endParaRPr/>
          </a:p>
        </p:txBody>
      </p:sp>
      <p:pic>
        <p:nvPicPr>
          <p:cNvPr id="77" name="Google Shape;77;p17"/>
          <p:cNvPicPr preferRelativeResize="0"/>
          <p:nvPr/>
        </p:nvPicPr>
        <p:blipFill>
          <a:blip r:embed="rId2">
            <a:alphaModFix/>
          </a:blip>
          <a:stretch>
            <a:fillRect/>
          </a:stretch>
        </p:blipFill>
        <p:spPr>
          <a:xfrm>
            <a:off x="202851" y="7203696"/>
            <a:ext cx="199798" cy="105747"/>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1 1 1 1">
  <p:cSld name="TITLE_1_1_1_1">
    <p:spTree>
      <p:nvGrpSpPr>
        <p:cNvPr id="1" name="Shape 78"/>
        <p:cNvGrpSpPr/>
        <p:nvPr/>
      </p:nvGrpSpPr>
      <p:grpSpPr>
        <a:xfrm>
          <a:off x="0" y="0"/>
          <a:ext cx="0" cy="0"/>
          <a:chOff x="0" y="0"/>
          <a:chExt cx="0" cy="0"/>
        </a:xfrm>
      </p:grpSpPr>
      <p:sp>
        <p:nvSpPr>
          <p:cNvPr id="79" name="Google Shape;79;p18"/>
          <p:cNvSpPr/>
          <p:nvPr/>
        </p:nvSpPr>
        <p:spPr>
          <a:xfrm>
            <a:off x="-39746" y="2543845"/>
            <a:ext cx="10739100" cy="1788000"/>
          </a:xfrm>
          <a:prstGeom prst="rect">
            <a:avLst/>
          </a:prstGeom>
          <a:solidFill>
            <a:srgbClr val="EE6862"/>
          </a:solidFill>
          <a:ln>
            <a:noFill/>
          </a:ln>
        </p:spPr>
        <p:txBody>
          <a:bodyPr spcFirstLastPara="1" wrap="square" lIns="158125" tIns="158125" rIns="158125" bIns="158125" anchor="ctr" anchorCtr="0">
            <a:noAutofit/>
          </a:bodyPr>
          <a:lstStyle/>
          <a:p>
            <a:pPr marL="0" lvl="0" indent="0" algn="l" rtl="0">
              <a:spcBef>
                <a:spcPts val="0"/>
              </a:spcBef>
              <a:spcAft>
                <a:spcPts val="0"/>
              </a:spcAft>
              <a:buNone/>
            </a:pPr>
            <a:endParaRPr/>
          </a:p>
        </p:txBody>
      </p:sp>
      <p:sp>
        <p:nvSpPr>
          <p:cNvPr id="80" name="Google Shape;80;p18"/>
          <p:cNvSpPr txBox="1">
            <a:spLocks noGrp="1"/>
          </p:cNvSpPr>
          <p:nvPr>
            <p:ph type="ctrTitle"/>
          </p:nvPr>
        </p:nvSpPr>
        <p:spPr>
          <a:xfrm>
            <a:off x="834705" y="2543845"/>
            <a:ext cx="8608200" cy="1788000"/>
          </a:xfrm>
          <a:prstGeom prst="rect">
            <a:avLst/>
          </a:prstGeom>
          <a:noFill/>
          <a:ln>
            <a:noFill/>
          </a:ln>
        </p:spPr>
        <p:txBody>
          <a:bodyPr spcFirstLastPara="1" wrap="square" lIns="170400" tIns="170400" rIns="170400" bIns="170400" anchor="ctr" anchorCtr="0">
            <a:noAutofit/>
          </a:bodyPr>
          <a:lstStyle>
            <a:lvl1pPr marR="0" lvl="0" rtl="0">
              <a:lnSpc>
                <a:spcPct val="90000"/>
              </a:lnSpc>
              <a:spcBef>
                <a:spcPts val="0"/>
              </a:spcBef>
              <a:spcAft>
                <a:spcPts val="0"/>
              </a:spcAft>
              <a:buClr>
                <a:schemeClr val="accent5"/>
              </a:buClr>
              <a:buSzPts val="8300"/>
              <a:buFont typeface="Roboto"/>
              <a:buNone/>
              <a:defRPr sz="8300" b="0" i="0" u="none" strike="noStrike" cap="none">
                <a:solidFill>
                  <a:schemeClr val="accent5"/>
                </a:solidFill>
                <a:latin typeface="Roboto"/>
                <a:ea typeface="Roboto"/>
                <a:cs typeface="Roboto"/>
                <a:sym typeface="Roboto"/>
              </a:defRPr>
            </a:lvl1pPr>
            <a:lvl2pPr lvl="1" rtl="0">
              <a:spcBef>
                <a:spcPts val="0"/>
              </a:spcBef>
              <a:spcAft>
                <a:spcPts val="0"/>
              </a:spcAft>
              <a:buSzPts val="3100"/>
              <a:buFont typeface="Roboto"/>
              <a:buNone/>
              <a:defRPr sz="4200">
                <a:latin typeface="Roboto"/>
                <a:ea typeface="Roboto"/>
                <a:cs typeface="Roboto"/>
                <a:sym typeface="Roboto"/>
              </a:defRPr>
            </a:lvl2pPr>
            <a:lvl3pPr lvl="2" rtl="0">
              <a:spcBef>
                <a:spcPts val="0"/>
              </a:spcBef>
              <a:spcAft>
                <a:spcPts val="0"/>
              </a:spcAft>
              <a:buSzPts val="3100"/>
              <a:buFont typeface="Roboto"/>
              <a:buNone/>
              <a:defRPr sz="4200">
                <a:latin typeface="Roboto"/>
                <a:ea typeface="Roboto"/>
                <a:cs typeface="Roboto"/>
                <a:sym typeface="Roboto"/>
              </a:defRPr>
            </a:lvl3pPr>
            <a:lvl4pPr lvl="3" rtl="0">
              <a:spcBef>
                <a:spcPts val="0"/>
              </a:spcBef>
              <a:spcAft>
                <a:spcPts val="0"/>
              </a:spcAft>
              <a:buSzPts val="3100"/>
              <a:buFont typeface="Roboto"/>
              <a:buNone/>
              <a:defRPr sz="4200">
                <a:latin typeface="Roboto"/>
                <a:ea typeface="Roboto"/>
                <a:cs typeface="Roboto"/>
                <a:sym typeface="Roboto"/>
              </a:defRPr>
            </a:lvl4pPr>
            <a:lvl5pPr lvl="4" rtl="0">
              <a:spcBef>
                <a:spcPts val="0"/>
              </a:spcBef>
              <a:spcAft>
                <a:spcPts val="0"/>
              </a:spcAft>
              <a:buSzPts val="3100"/>
              <a:buFont typeface="Roboto"/>
              <a:buNone/>
              <a:defRPr sz="4200">
                <a:latin typeface="Roboto"/>
                <a:ea typeface="Roboto"/>
                <a:cs typeface="Roboto"/>
                <a:sym typeface="Roboto"/>
              </a:defRPr>
            </a:lvl5pPr>
            <a:lvl6pPr lvl="5" rtl="0">
              <a:spcBef>
                <a:spcPts val="0"/>
              </a:spcBef>
              <a:spcAft>
                <a:spcPts val="0"/>
              </a:spcAft>
              <a:buSzPts val="3100"/>
              <a:buFont typeface="Roboto"/>
              <a:buNone/>
              <a:defRPr sz="4200">
                <a:latin typeface="Roboto"/>
                <a:ea typeface="Roboto"/>
                <a:cs typeface="Roboto"/>
                <a:sym typeface="Roboto"/>
              </a:defRPr>
            </a:lvl6pPr>
            <a:lvl7pPr lvl="6" rtl="0">
              <a:spcBef>
                <a:spcPts val="0"/>
              </a:spcBef>
              <a:spcAft>
                <a:spcPts val="0"/>
              </a:spcAft>
              <a:buSzPts val="3100"/>
              <a:buFont typeface="Roboto"/>
              <a:buNone/>
              <a:defRPr sz="4200">
                <a:latin typeface="Roboto"/>
                <a:ea typeface="Roboto"/>
                <a:cs typeface="Roboto"/>
                <a:sym typeface="Roboto"/>
              </a:defRPr>
            </a:lvl7pPr>
            <a:lvl8pPr lvl="7" rtl="0">
              <a:spcBef>
                <a:spcPts val="0"/>
              </a:spcBef>
              <a:spcAft>
                <a:spcPts val="0"/>
              </a:spcAft>
              <a:buSzPts val="3100"/>
              <a:buFont typeface="Roboto"/>
              <a:buNone/>
              <a:defRPr sz="4200">
                <a:latin typeface="Roboto"/>
                <a:ea typeface="Roboto"/>
                <a:cs typeface="Roboto"/>
                <a:sym typeface="Roboto"/>
              </a:defRPr>
            </a:lvl8pPr>
            <a:lvl9pPr lvl="8" rtl="0">
              <a:spcBef>
                <a:spcPts val="0"/>
              </a:spcBef>
              <a:spcAft>
                <a:spcPts val="0"/>
              </a:spcAft>
              <a:buSzPts val="3100"/>
              <a:buFont typeface="Roboto"/>
              <a:buNone/>
              <a:defRPr sz="4200">
                <a:latin typeface="Roboto"/>
                <a:ea typeface="Roboto"/>
                <a:cs typeface="Roboto"/>
                <a:sym typeface="Roboto"/>
              </a:defRPr>
            </a:lvl9pPr>
          </a:lstStyle>
          <a:p>
            <a:endParaRPr/>
          </a:p>
        </p:txBody>
      </p:sp>
      <p:pic>
        <p:nvPicPr>
          <p:cNvPr id="81" name="Google Shape;81;p18"/>
          <p:cNvPicPr preferRelativeResize="0"/>
          <p:nvPr/>
        </p:nvPicPr>
        <p:blipFill>
          <a:blip r:embed="rId2">
            <a:alphaModFix/>
          </a:blip>
          <a:stretch>
            <a:fillRect/>
          </a:stretch>
        </p:blipFill>
        <p:spPr>
          <a:xfrm>
            <a:off x="202851" y="7203696"/>
            <a:ext cx="199798" cy="105747"/>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803928" y="819365"/>
            <a:ext cx="9227700" cy="808500"/>
          </a:xfrm>
          <a:prstGeom prst="rect">
            <a:avLst/>
          </a:prstGeom>
          <a:noFill/>
          <a:ln>
            <a:noFill/>
          </a:ln>
        </p:spPr>
        <p:txBody>
          <a:bodyPr spcFirstLastPara="1" wrap="square" lIns="151725" tIns="151725" rIns="151725" bIns="151725" anchor="ctr" anchorCtr="0">
            <a:noAutofit/>
          </a:bodyPr>
          <a:lstStyle>
            <a:lvl1pPr marL="0" marR="0" lvl="0" indent="0" algn="l" rtl="0">
              <a:lnSpc>
                <a:spcPct val="90000"/>
              </a:lnSpc>
              <a:spcBef>
                <a:spcPts val="0"/>
              </a:spcBef>
              <a:spcAft>
                <a:spcPts val="0"/>
              </a:spcAft>
              <a:buClr>
                <a:schemeClr val="accent5"/>
              </a:buClr>
              <a:buSzPts val="6200"/>
              <a:buFont typeface="Roboto Slab"/>
              <a:buNone/>
              <a:defRPr sz="6200" i="0" u="none" strike="noStrike" cap="none">
                <a:solidFill>
                  <a:schemeClr val="accent5"/>
                </a:solidFill>
                <a:latin typeface="Roboto Slab"/>
                <a:ea typeface="Roboto Slab"/>
                <a:cs typeface="Roboto Slab"/>
                <a:sym typeface="Roboto Slab"/>
              </a:defRPr>
            </a:lvl1pPr>
            <a:lvl2pPr lvl="1" indent="0" rtl="0">
              <a:spcBef>
                <a:spcPts val="0"/>
              </a:spcBef>
              <a:spcAft>
                <a:spcPts val="0"/>
              </a:spcAft>
              <a:buSzPts val="2400"/>
              <a:buNone/>
              <a:defRPr sz="3100"/>
            </a:lvl2pPr>
            <a:lvl3pPr lvl="2" indent="0" rtl="0">
              <a:spcBef>
                <a:spcPts val="0"/>
              </a:spcBef>
              <a:spcAft>
                <a:spcPts val="0"/>
              </a:spcAft>
              <a:buSzPts val="2400"/>
              <a:buNone/>
              <a:defRPr sz="3100"/>
            </a:lvl3pPr>
            <a:lvl4pPr lvl="3" indent="0" rtl="0">
              <a:spcBef>
                <a:spcPts val="0"/>
              </a:spcBef>
              <a:spcAft>
                <a:spcPts val="0"/>
              </a:spcAft>
              <a:buSzPts val="2400"/>
              <a:buNone/>
              <a:defRPr sz="3100"/>
            </a:lvl4pPr>
            <a:lvl5pPr lvl="4" indent="0" rtl="0">
              <a:spcBef>
                <a:spcPts val="0"/>
              </a:spcBef>
              <a:spcAft>
                <a:spcPts val="0"/>
              </a:spcAft>
              <a:buSzPts val="2400"/>
              <a:buNone/>
              <a:defRPr sz="3100"/>
            </a:lvl5pPr>
            <a:lvl6pPr lvl="5" indent="0" rtl="0">
              <a:spcBef>
                <a:spcPts val="0"/>
              </a:spcBef>
              <a:spcAft>
                <a:spcPts val="0"/>
              </a:spcAft>
              <a:buSzPts val="2400"/>
              <a:buNone/>
              <a:defRPr sz="3100"/>
            </a:lvl6pPr>
            <a:lvl7pPr lvl="6" indent="0" rtl="0">
              <a:spcBef>
                <a:spcPts val="0"/>
              </a:spcBef>
              <a:spcAft>
                <a:spcPts val="0"/>
              </a:spcAft>
              <a:buSzPts val="2400"/>
              <a:buNone/>
              <a:defRPr sz="3100"/>
            </a:lvl7pPr>
            <a:lvl8pPr lvl="7" indent="0" rtl="0">
              <a:spcBef>
                <a:spcPts val="0"/>
              </a:spcBef>
              <a:spcAft>
                <a:spcPts val="0"/>
              </a:spcAft>
              <a:buSzPts val="2400"/>
              <a:buNone/>
              <a:defRPr sz="3100"/>
            </a:lvl8pPr>
            <a:lvl9pPr lvl="8" indent="0" rtl="0">
              <a:spcBef>
                <a:spcPts val="0"/>
              </a:spcBef>
              <a:spcAft>
                <a:spcPts val="0"/>
              </a:spcAft>
              <a:buSzPts val="2400"/>
              <a:buNone/>
              <a:defRPr sz="3100"/>
            </a:lvl9pPr>
          </a:lstStyle>
          <a:p>
            <a:endParaRPr/>
          </a:p>
        </p:txBody>
      </p:sp>
      <p:sp>
        <p:nvSpPr>
          <p:cNvPr id="19" name="Google Shape;19;p3"/>
          <p:cNvSpPr txBox="1">
            <a:spLocks noGrp="1"/>
          </p:cNvSpPr>
          <p:nvPr>
            <p:ph type="body" idx="1"/>
          </p:nvPr>
        </p:nvSpPr>
        <p:spPr>
          <a:xfrm>
            <a:off x="735570" y="2012500"/>
            <a:ext cx="9227700" cy="4796700"/>
          </a:xfrm>
          <a:prstGeom prst="rect">
            <a:avLst/>
          </a:prstGeom>
          <a:noFill/>
          <a:ln>
            <a:noFill/>
          </a:ln>
        </p:spPr>
        <p:txBody>
          <a:bodyPr spcFirstLastPara="1" wrap="square" lIns="151725" tIns="151725" rIns="151725" bIns="151725" anchor="t" anchorCtr="0">
            <a:noAutofit/>
          </a:bodyPr>
          <a:lstStyle>
            <a:lvl1pPr marL="457200" marR="0" lvl="0" indent="-361950" algn="l" rtl="0">
              <a:lnSpc>
                <a:spcPct val="115000"/>
              </a:lnSpc>
              <a:spcBef>
                <a:spcPts val="17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1pPr>
            <a:lvl2pPr marL="914400" marR="0" lvl="1"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2pPr>
            <a:lvl3pPr marL="1371600" marR="0" lvl="2"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3pPr>
            <a:lvl4pPr marL="1828800" marR="0" lvl="3"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4pPr>
            <a:lvl5pPr marL="2286000" marR="0" lvl="4"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5pPr>
            <a:lvl6pPr marL="2743200" marR="0" lvl="5"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6pPr>
            <a:lvl7pPr marL="3200400" marR="0" lvl="6"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7pPr>
            <a:lvl8pPr marL="3657600" marR="0" lvl="7"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8pPr>
            <a:lvl9pPr marL="4114800" marR="0" lvl="8"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9pPr>
          </a:lstStyle>
          <a:p>
            <a:endParaRPr/>
          </a:p>
        </p:txBody>
      </p:sp>
      <p:sp>
        <p:nvSpPr>
          <p:cNvPr id="20" name="Google Shape;20;p3"/>
          <p:cNvSpPr txBox="1">
            <a:spLocks noGrp="1"/>
          </p:cNvSpPr>
          <p:nvPr>
            <p:ph type="sldNum" idx="12"/>
          </p:nvPr>
        </p:nvSpPr>
        <p:spPr>
          <a:xfrm>
            <a:off x="7579628" y="132497"/>
            <a:ext cx="2407200" cy="402600"/>
          </a:xfrm>
          <a:prstGeom prst="rect">
            <a:avLst/>
          </a:prstGeom>
          <a:noFill/>
          <a:ln>
            <a:noFill/>
          </a:ln>
        </p:spPr>
        <p:txBody>
          <a:bodyPr spcFirstLastPara="1" wrap="square" lIns="151725" tIns="75850" rIns="151725" bIns="75850" anchor="ctr" anchorCtr="0">
            <a:noAutofit/>
          </a:bodyPr>
          <a:lstStyle>
            <a:lvl1pPr marL="0" marR="0" lvl="0" indent="0" algn="r" rtl="0">
              <a:spcBef>
                <a:spcPts val="0"/>
              </a:spcBef>
              <a:buNone/>
              <a:defRPr sz="1700">
                <a:latin typeface="Roboto Condensed"/>
                <a:ea typeface="Roboto Condensed"/>
                <a:cs typeface="Roboto Condensed"/>
                <a:sym typeface="Roboto Condensed"/>
              </a:defRPr>
            </a:lvl1pPr>
            <a:lvl2pPr marL="0" marR="0" lvl="1" indent="0" algn="r" rtl="0">
              <a:spcBef>
                <a:spcPts val="0"/>
              </a:spcBef>
              <a:buNone/>
              <a:defRPr sz="1700">
                <a:latin typeface="Roboto Condensed"/>
                <a:ea typeface="Roboto Condensed"/>
                <a:cs typeface="Roboto Condensed"/>
                <a:sym typeface="Roboto Condensed"/>
              </a:defRPr>
            </a:lvl2pPr>
            <a:lvl3pPr marL="0" marR="0" lvl="2" indent="0" algn="r" rtl="0">
              <a:spcBef>
                <a:spcPts val="0"/>
              </a:spcBef>
              <a:buNone/>
              <a:defRPr sz="1700">
                <a:latin typeface="Roboto Condensed"/>
                <a:ea typeface="Roboto Condensed"/>
                <a:cs typeface="Roboto Condensed"/>
                <a:sym typeface="Roboto Condensed"/>
              </a:defRPr>
            </a:lvl3pPr>
            <a:lvl4pPr marL="0" marR="0" lvl="3" indent="0" algn="r" rtl="0">
              <a:spcBef>
                <a:spcPts val="0"/>
              </a:spcBef>
              <a:buNone/>
              <a:defRPr sz="1700">
                <a:latin typeface="Roboto Condensed"/>
                <a:ea typeface="Roboto Condensed"/>
                <a:cs typeface="Roboto Condensed"/>
                <a:sym typeface="Roboto Condensed"/>
              </a:defRPr>
            </a:lvl4pPr>
            <a:lvl5pPr marL="0" marR="0" lvl="4" indent="0" algn="r" rtl="0">
              <a:spcBef>
                <a:spcPts val="0"/>
              </a:spcBef>
              <a:buNone/>
              <a:defRPr sz="1700">
                <a:latin typeface="Roboto Condensed"/>
                <a:ea typeface="Roboto Condensed"/>
                <a:cs typeface="Roboto Condensed"/>
                <a:sym typeface="Roboto Condensed"/>
              </a:defRPr>
            </a:lvl5pPr>
            <a:lvl6pPr marL="0" marR="0" lvl="5" indent="0" algn="r" rtl="0">
              <a:spcBef>
                <a:spcPts val="0"/>
              </a:spcBef>
              <a:buNone/>
              <a:defRPr sz="1700">
                <a:latin typeface="Roboto Condensed"/>
                <a:ea typeface="Roboto Condensed"/>
                <a:cs typeface="Roboto Condensed"/>
                <a:sym typeface="Roboto Condensed"/>
              </a:defRPr>
            </a:lvl6pPr>
            <a:lvl7pPr marL="0" marR="0" lvl="6" indent="0" algn="r" rtl="0">
              <a:spcBef>
                <a:spcPts val="0"/>
              </a:spcBef>
              <a:buNone/>
              <a:defRPr sz="1700">
                <a:latin typeface="Roboto Condensed"/>
                <a:ea typeface="Roboto Condensed"/>
                <a:cs typeface="Roboto Condensed"/>
                <a:sym typeface="Roboto Condensed"/>
              </a:defRPr>
            </a:lvl7pPr>
            <a:lvl8pPr marL="0" marR="0" lvl="7" indent="0" algn="r" rtl="0">
              <a:spcBef>
                <a:spcPts val="0"/>
              </a:spcBef>
              <a:buNone/>
              <a:defRPr sz="1700">
                <a:latin typeface="Roboto Condensed"/>
                <a:ea typeface="Roboto Condensed"/>
                <a:cs typeface="Roboto Condensed"/>
                <a:sym typeface="Roboto Condensed"/>
              </a:defRPr>
            </a:lvl8pPr>
            <a:lvl9pPr marL="0" marR="0" lvl="8" indent="0" algn="r" rtl="0">
              <a:spcBef>
                <a:spcPts val="0"/>
              </a:spcBef>
              <a:buNone/>
              <a:defRPr sz="1700">
                <a:latin typeface="Roboto Condensed"/>
                <a:ea typeface="Roboto Condensed"/>
                <a:cs typeface="Roboto Condensed"/>
                <a:sym typeface="Roboto Condensed"/>
              </a:defRPr>
            </a:lvl9pPr>
          </a:lstStyle>
          <a:p>
            <a:pPr marL="0" lvl="0" indent="0" algn="r" rtl="0">
              <a:spcBef>
                <a:spcPts val="0"/>
              </a:spcBef>
              <a:spcAft>
                <a:spcPts val="0"/>
              </a:spcAft>
              <a:buNone/>
            </a:pPr>
            <a:r>
              <a:rPr lang="bn"/>
              <a:t>Deep Dive Toolkit  | WASHPaLS | </a:t>
            </a:r>
            <a:fld id="{00000000-1234-1234-1234-123412341234}" type="slidenum">
              <a:rPr lang="bn">
                <a:solidFill>
                  <a:srgbClr val="888888"/>
                </a:solidFill>
              </a:rPr>
              <a:t>‹#›</a:t>
            </a:fld>
            <a:endParaRPr>
              <a:solidFill>
                <a:srgbClr val="888888"/>
              </a:solidFill>
            </a:endParaRPr>
          </a:p>
        </p:txBody>
      </p:sp>
      <p:cxnSp>
        <p:nvCxnSpPr>
          <p:cNvPr id="21" name="Google Shape;21;p3"/>
          <p:cNvCxnSpPr/>
          <p:nvPr/>
        </p:nvCxnSpPr>
        <p:spPr>
          <a:xfrm>
            <a:off x="839490" y="535128"/>
            <a:ext cx="9020400" cy="0"/>
          </a:xfrm>
          <a:prstGeom prst="straightConnector1">
            <a:avLst/>
          </a:prstGeom>
          <a:noFill/>
          <a:ln w="9525" cap="flat" cmpd="sng">
            <a:solidFill>
              <a:srgbClr val="434343"/>
            </a:solidFill>
            <a:prstDash val="solid"/>
            <a:round/>
            <a:headEnd type="none" w="med" len="med"/>
            <a:tailEnd type="none" w="med" len="med"/>
          </a:ln>
        </p:spPr>
      </p:cxnSp>
      <p:sp>
        <p:nvSpPr>
          <p:cNvPr id="22" name="Google Shape;22;p3"/>
          <p:cNvSpPr/>
          <p:nvPr/>
        </p:nvSpPr>
        <p:spPr>
          <a:xfrm>
            <a:off x="737150" y="1681808"/>
            <a:ext cx="9375300" cy="5192100"/>
          </a:xfrm>
          <a:prstGeom prst="rect">
            <a:avLst/>
          </a:prstGeom>
          <a:solidFill>
            <a:srgbClr val="F3F3F3"/>
          </a:solidFill>
          <a:ln>
            <a:noFill/>
          </a:ln>
        </p:spPr>
        <p:txBody>
          <a:bodyPr spcFirstLastPara="1" wrap="square" lIns="130700" tIns="130700" rIns="130700" bIns="130700" anchor="ctr" anchorCtr="0">
            <a:noAutofit/>
          </a:bodyPr>
          <a:lstStyle/>
          <a:p>
            <a:pPr marL="0" lvl="0" indent="0" algn="l" rtl="0">
              <a:spcBef>
                <a:spcPts val="0"/>
              </a:spcBef>
              <a:spcAft>
                <a:spcPts val="0"/>
              </a:spcAft>
              <a:buNone/>
            </a:pPr>
            <a:endParaRPr/>
          </a:p>
        </p:txBody>
      </p:sp>
      <p:cxnSp>
        <p:nvCxnSpPr>
          <p:cNvPr id="23" name="Google Shape;23;p3"/>
          <p:cNvCxnSpPr/>
          <p:nvPr/>
        </p:nvCxnSpPr>
        <p:spPr>
          <a:xfrm rot="10800000" flipH="1">
            <a:off x="722949" y="6895109"/>
            <a:ext cx="9363000" cy="3600"/>
          </a:xfrm>
          <a:prstGeom prst="straightConnector1">
            <a:avLst/>
          </a:prstGeom>
          <a:noFill/>
          <a:ln w="38100" cap="flat" cmpd="sng">
            <a:solidFill>
              <a:srgbClr val="50505F"/>
            </a:solidFill>
            <a:prstDash val="solid"/>
            <a:round/>
            <a:headEnd type="none" w="med" len="med"/>
            <a:tailEnd type="none" w="med" len="med"/>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ustom Layout 1">
  <p:cSld name="CUSTOM">
    <p:spTree>
      <p:nvGrpSpPr>
        <p:cNvPr id="1" name="Shape 24"/>
        <p:cNvGrpSpPr/>
        <p:nvPr/>
      </p:nvGrpSpPr>
      <p:grpSpPr>
        <a:xfrm>
          <a:off x="0" y="0"/>
          <a:ext cx="0" cy="0"/>
          <a:chOff x="0" y="0"/>
          <a:chExt cx="0" cy="0"/>
        </a:xfrm>
      </p:grpSpPr>
      <p:pic>
        <p:nvPicPr>
          <p:cNvPr id="25" name="Google Shape;25;p4"/>
          <p:cNvPicPr preferRelativeResize="0"/>
          <p:nvPr/>
        </p:nvPicPr>
        <p:blipFill>
          <a:blip r:embed="rId2">
            <a:alphaModFix/>
          </a:blip>
          <a:stretch>
            <a:fillRect/>
          </a:stretch>
        </p:blipFill>
        <p:spPr>
          <a:xfrm>
            <a:off x="-85841" y="2848894"/>
            <a:ext cx="1817533" cy="909036"/>
          </a:xfrm>
          <a:prstGeom prst="rect">
            <a:avLst/>
          </a:prstGeom>
          <a:noFill/>
          <a:ln>
            <a:noFill/>
          </a:ln>
        </p:spPr>
      </p:pic>
      <p:sp>
        <p:nvSpPr>
          <p:cNvPr id="26" name="Google Shape;26;p4"/>
          <p:cNvSpPr txBox="1"/>
          <p:nvPr/>
        </p:nvSpPr>
        <p:spPr>
          <a:xfrm>
            <a:off x="3075765" y="7174541"/>
            <a:ext cx="1077600" cy="261900"/>
          </a:xfrm>
          <a:prstGeom prst="rect">
            <a:avLst/>
          </a:prstGeom>
          <a:noFill/>
          <a:ln>
            <a:noFill/>
          </a:ln>
        </p:spPr>
        <p:txBody>
          <a:bodyPr spcFirstLastPara="1" wrap="square" lIns="130700" tIns="130700" rIns="130700" bIns="130700" anchor="t" anchorCtr="0">
            <a:noAutofit/>
          </a:bodyPr>
          <a:lstStyle/>
          <a:p>
            <a:pPr marL="0" lvl="0" indent="0" algn="ctr" rtl="0">
              <a:spcBef>
                <a:spcPts val="0"/>
              </a:spcBef>
              <a:spcAft>
                <a:spcPts val="0"/>
              </a:spcAft>
              <a:buNone/>
            </a:pPr>
            <a:r>
              <a:rPr lang="bn" sz="2100" b="1">
                <a:solidFill>
                  <a:schemeClr val="lt1"/>
                </a:solidFill>
                <a:latin typeface="Roboto Slab"/>
                <a:ea typeface="Roboto Slab"/>
                <a:cs typeface="Roboto Slab"/>
                <a:sym typeface="Roboto Slab"/>
              </a:rPr>
              <a:t>PARA</a:t>
            </a:r>
            <a:endParaRPr sz="2100" b="1">
              <a:solidFill>
                <a:schemeClr val="lt1"/>
              </a:solidFill>
              <a:latin typeface="Roboto Slab"/>
              <a:ea typeface="Roboto Slab"/>
              <a:cs typeface="Roboto Slab"/>
              <a:sym typeface="Roboto Slab"/>
            </a:endParaRPr>
          </a:p>
          <a:p>
            <a:pPr marL="0" lvl="0" indent="0" algn="ctr" rtl="0">
              <a:spcBef>
                <a:spcPts val="0"/>
              </a:spcBef>
              <a:spcAft>
                <a:spcPts val="0"/>
              </a:spcAft>
              <a:buNone/>
            </a:pPr>
            <a:endParaRPr sz="2100" b="1">
              <a:solidFill>
                <a:schemeClr val="lt1"/>
              </a:solidFill>
              <a:latin typeface="Roboto Slab"/>
              <a:ea typeface="Roboto Slab"/>
              <a:cs typeface="Roboto Slab"/>
              <a:sym typeface="Roboto Slab"/>
            </a:endParaRPr>
          </a:p>
        </p:txBody>
      </p:sp>
      <p:sp>
        <p:nvSpPr>
          <p:cNvPr id="27" name="Google Shape;27;p4"/>
          <p:cNvSpPr txBox="1"/>
          <p:nvPr/>
        </p:nvSpPr>
        <p:spPr>
          <a:xfrm>
            <a:off x="1131626" y="7174541"/>
            <a:ext cx="1819800" cy="261900"/>
          </a:xfrm>
          <a:prstGeom prst="rect">
            <a:avLst/>
          </a:prstGeom>
          <a:noFill/>
          <a:ln>
            <a:noFill/>
          </a:ln>
        </p:spPr>
        <p:txBody>
          <a:bodyPr spcFirstLastPara="1" wrap="square" lIns="130700" tIns="130700" rIns="130700" bIns="130700" anchor="t" anchorCtr="0">
            <a:noAutofit/>
          </a:bodyPr>
          <a:lstStyle/>
          <a:p>
            <a:pPr marL="0" lvl="0" indent="0" algn="ctr" rtl="0">
              <a:spcBef>
                <a:spcPts val="0"/>
              </a:spcBef>
              <a:spcAft>
                <a:spcPts val="0"/>
              </a:spcAft>
              <a:buNone/>
            </a:pPr>
            <a:r>
              <a:rPr lang="bn" sz="2100" b="1">
                <a:solidFill>
                  <a:schemeClr val="dk2"/>
                </a:solidFill>
                <a:latin typeface="Roboto Slab"/>
                <a:ea typeface="Roboto Slab"/>
                <a:cs typeface="Roboto Slab"/>
                <a:sym typeface="Roboto Slab"/>
              </a:rPr>
              <a:t>UNION</a:t>
            </a:r>
            <a:endParaRPr sz="2100" b="1">
              <a:solidFill>
                <a:schemeClr val="accent5"/>
              </a:solidFill>
              <a:latin typeface="Roboto Slab"/>
              <a:ea typeface="Roboto Slab"/>
              <a:cs typeface="Roboto Slab"/>
              <a:sym typeface="Roboto Slab"/>
            </a:endParaRPr>
          </a:p>
        </p:txBody>
      </p:sp>
      <p:sp>
        <p:nvSpPr>
          <p:cNvPr id="28" name="Google Shape;28;p4"/>
          <p:cNvSpPr txBox="1"/>
          <p:nvPr/>
        </p:nvSpPr>
        <p:spPr>
          <a:xfrm>
            <a:off x="-85841" y="7174541"/>
            <a:ext cx="1282200" cy="261900"/>
          </a:xfrm>
          <a:prstGeom prst="rect">
            <a:avLst/>
          </a:prstGeom>
          <a:noFill/>
          <a:ln>
            <a:noFill/>
          </a:ln>
        </p:spPr>
        <p:txBody>
          <a:bodyPr spcFirstLastPara="1" wrap="square" lIns="130700" tIns="130700" rIns="130700" bIns="130700" anchor="t" anchorCtr="0">
            <a:noAutofit/>
          </a:bodyPr>
          <a:lstStyle/>
          <a:p>
            <a:pPr marL="0" lvl="0" indent="0" algn="ctr" rtl="0">
              <a:spcBef>
                <a:spcPts val="0"/>
              </a:spcBef>
              <a:spcAft>
                <a:spcPts val="0"/>
              </a:spcAft>
              <a:buNone/>
            </a:pPr>
            <a:r>
              <a:rPr lang="bn" sz="2100" b="1">
                <a:solidFill>
                  <a:schemeClr val="lt1"/>
                </a:solidFill>
                <a:latin typeface="Roboto Slab"/>
                <a:ea typeface="Roboto Slab"/>
                <a:cs typeface="Roboto Slab"/>
                <a:sym typeface="Roboto Slab"/>
              </a:rPr>
              <a:t>UPAZILLA</a:t>
            </a:r>
            <a:endParaRPr sz="2100" b="1">
              <a:solidFill>
                <a:schemeClr val="lt1"/>
              </a:solidFill>
              <a:latin typeface="Roboto Slab"/>
              <a:ea typeface="Roboto Slab"/>
              <a:cs typeface="Roboto Slab"/>
              <a:sym typeface="Roboto Slab"/>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1">
  <p:cSld name="OBJECT_1">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803928" y="819365"/>
            <a:ext cx="9227700" cy="808500"/>
          </a:xfrm>
          <a:prstGeom prst="rect">
            <a:avLst/>
          </a:prstGeom>
          <a:noFill/>
          <a:ln>
            <a:noFill/>
          </a:ln>
        </p:spPr>
        <p:txBody>
          <a:bodyPr spcFirstLastPara="1" wrap="square" lIns="151725" tIns="151725" rIns="151725" bIns="151725" anchor="ctr" anchorCtr="0">
            <a:noAutofit/>
          </a:bodyPr>
          <a:lstStyle>
            <a:lvl1pPr marL="0" marR="0" lvl="0" indent="0" algn="l" rtl="0">
              <a:lnSpc>
                <a:spcPct val="90000"/>
              </a:lnSpc>
              <a:spcBef>
                <a:spcPts val="0"/>
              </a:spcBef>
              <a:spcAft>
                <a:spcPts val="0"/>
              </a:spcAft>
              <a:buClr>
                <a:schemeClr val="accent5"/>
              </a:buClr>
              <a:buSzPts val="6200"/>
              <a:buFont typeface="Roboto Slab"/>
              <a:buNone/>
              <a:defRPr sz="6200" i="0" u="none" strike="noStrike" cap="none">
                <a:solidFill>
                  <a:schemeClr val="accent5"/>
                </a:solidFill>
                <a:latin typeface="Roboto Slab"/>
                <a:ea typeface="Roboto Slab"/>
                <a:cs typeface="Roboto Slab"/>
                <a:sym typeface="Roboto Slab"/>
              </a:defRPr>
            </a:lvl1pPr>
            <a:lvl2pPr lvl="1" indent="0" rtl="0">
              <a:spcBef>
                <a:spcPts val="0"/>
              </a:spcBef>
              <a:spcAft>
                <a:spcPts val="0"/>
              </a:spcAft>
              <a:buSzPts val="2400"/>
              <a:buNone/>
              <a:defRPr sz="3100"/>
            </a:lvl2pPr>
            <a:lvl3pPr lvl="2" indent="0" rtl="0">
              <a:spcBef>
                <a:spcPts val="0"/>
              </a:spcBef>
              <a:spcAft>
                <a:spcPts val="0"/>
              </a:spcAft>
              <a:buSzPts val="2400"/>
              <a:buNone/>
              <a:defRPr sz="3100"/>
            </a:lvl3pPr>
            <a:lvl4pPr lvl="3" indent="0" rtl="0">
              <a:spcBef>
                <a:spcPts val="0"/>
              </a:spcBef>
              <a:spcAft>
                <a:spcPts val="0"/>
              </a:spcAft>
              <a:buSzPts val="2400"/>
              <a:buNone/>
              <a:defRPr sz="3100"/>
            </a:lvl4pPr>
            <a:lvl5pPr lvl="4" indent="0" rtl="0">
              <a:spcBef>
                <a:spcPts val="0"/>
              </a:spcBef>
              <a:spcAft>
                <a:spcPts val="0"/>
              </a:spcAft>
              <a:buSzPts val="2400"/>
              <a:buNone/>
              <a:defRPr sz="3100"/>
            </a:lvl5pPr>
            <a:lvl6pPr lvl="5" indent="0" rtl="0">
              <a:spcBef>
                <a:spcPts val="0"/>
              </a:spcBef>
              <a:spcAft>
                <a:spcPts val="0"/>
              </a:spcAft>
              <a:buSzPts val="2400"/>
              <a:buNone/>
              <a:defRPr sz="3100"/>
            </a:lvl6pPr>
            <a:lvl7pPr lvl="6" indent="0" rtl="0">
              <a:spcBef>
                <a:spcPts val="0"/>
              </a:spcBef>
              <a:spcAft>
                <a:spcPts val="0"/>
              </a:spcAft>
              <a:buSzPts val="2400"/>
              <a:buNone/>
              <a:defRPr sz="3100"/>
            </a:lvl7pPr>
            <a:lvl8pPr lvl="7" indent="0" rtl="0">
              <a:spcBef>
                <a:spcPts val="0"/>
              </a:spcBef>
              <a:spcAft>
                <a:spcPts val="0"/>
              </a:spcAft>
              <a:buSzPts val="2400"/>
              <a:buNone/>
              <a:defRPr sz="3100"/>
            </a:lvl8pPr>
            <a:lvl9pPr lvl="8" indent="0" rtl="0">
              <a:spcBef>
                <a:spcPts val="0"/>
              </a:spcBef>
              <a:spcAft>
                <a:spcPts val="0"/>
              </a:spcAft>
              <a:buSzPts val="2400"/>
              <a:buNone/>
              <a:defRPr sz="3100"/>
            </a:lvl9pPr>
          </a:lstStyle>
          <a:p>
            <a:endParaRPr/>
          </a:p>
        </p:txBody>
      </p:sp>
      <p:sp>
        <p:nvSpPr>
          <p:cNvPr id="31" name="Google Shape;31;p5"/>
          <p:cNvSpPr txBox="1">
            <a:spLocks noGrp="1"/>
          </p:cNvSpPr>
          <p:nvPr>
            <p:ph type="body" idx="1"/>
          </p:nvPr>
        </p:nvSpPr>
        <p:spPr>
          <a:xfrm>
            <a:off x="735570" y="2012500"/>
            <a:ext cx="9227700" cy="4796700"/>
          </a:xfrm>
          <a:prstGeom prst="rect">
            <a:avLst/>
          </a:prstGeom>
          <a:noFill/>
          <a:ln>
            <a:noFill/>
          </a:ln>
        </p:spPr>
        <p:txBody>
          <a:bodyPr spcFirstLastPara="1" wrap="square" lIns="151725" tIns="151725" rIns="151725" bIns="151725" anchor="t" anchorCtr="0">
            <a:noAutofit/>
          </a:bodyPr>
          <a:lstStyle>
            <a:lvl1pPr marL="457200" marR="0" lvl="0" indent="-361950" algn="l" rtl="0">
              <a:lnSpc>
                <a:spcPct val="115000"/>
              </a:lnSpc>
              <a:spcBef>
                <a:spcPts val="17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1pPr>
            <a:lvl2pPr marL="914400" marR="0" lvl="1"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2pPr>
            <a:lvl3pPr marL="1371600" marR="0" lvl="2"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3pPr>
            <a:lvl4pPr marL="1828800" marR="0" lvl="3"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4pPr>
            <a:lvl5pPr marL="2286000" marR="0" lvl="4"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5pPr>
            <a:lvl6pPr marL="2743200" marR="0" lvl="5"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6pPr>
            <a:lvl7pPr marL="3200400" marR="0" lvl="6"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7pPr>
            <a:lvl8pPr marL="3657600" marR="0" lvl="7"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8pPr>
            <a:lvl9pPr marL="4114800" marR="0" lvl="8"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2"/>
        <p:cNvGrpSpPr/>
        <p:nvPr/>
      </p:nvGrpSpPr>
      <p:grpSpPr>
        <a:xfrm>
          <a:off x="0" y="0"/>
          <a:ext cx="0" cy="0"/>
          <a:chOff x="0" y="0"/>
          <a:chExt cx="0" cy="0"/>
        </a:xfrm>
      </p:grpSpPr>
      <p:sp>
        <p:nvSpPr>
          <p:cNvPr id="33" name="Google Shape;33;p6"/>
          <p:cNvSpPr txBox="1">
            <a:spLocks noGrp="1"/>
          </p:cNvSpPr>
          <p:nvPr>
            <p:ph type="dt" idx="10"/>
          </p:nvPr>
        </p:nvSpPr>
        <p:spPr>
          <a:xfrm>
            <a:off x="735570" y="7007000"/>
            <a:ext cx="2407200" cy="402600"/>
          </a:xfrm>
          <a:prstGeom prst="rect">
            <a:avLst/>
          </a:prstGeom>
          <a:noFill/>
          <a:ln>
            <a:noFill/>
          </a:ln>
        </p:spPr>
        <p:txBody>
          <a:bodyPr spcFirstLastPara="1" wrap="square" lIns="151725" tIns="151725" rIns="151725" bIns="151725" anchor="ctr" anchorCtr="0">
            <a:noAutofit/>
          </a:bodyPr>
          <a:lstStyle>
            <a:lvl1pPr marL="0" marR="0" lvl="0" indent="0" algn="l" rtl="0">
              <a:spcBef>
                <a:spcPts val="0"/>
              </a:spcBef>
              <a:spcAft>
                <a:spcPts val="0"/>
              </a:spcAft>
              <a:buSzPts val="2400"/>
              <a:buNone/>
              <a:defRPr sz="2100">
                <a:solidFill>
                  <a:srgbClr val="888888"/>
                </a:solidFill>
                <a:latin typeface="Calibri"/>
                <a:ea typeface="Calibri"/>
                <a:cs typeface="Calibri"/>
                <a:sym typeface="Calibri"/>
              </a:defRPr>
            </a:lvl1pPr>
            <a:lvl2pPr marL="774700" marR="0" lvl="1"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2pPr>
            <a:lvl3pPr marL="1511300" marR="0" lvl="2"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3pPr>
            <a:lvl4pPr marL="2260600" marR="0" lvl="3"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4pPr>
            <a:lvl5pPr marL="3035300" marR="0" lvl="4"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5pPr>
            <a:lvl6pPr marL="3797300" marR="0" lvl="5"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6pPr>
            <a:lvl7pPr marL="4546600" marR="0" lvl="6"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7pPr>
            <a:lvl8pPr marL="5295900" marR="0" lvl="7"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8pPr>
            <a:lvl9pPr marL="6057900" marR="0" lvl="8"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9pPr>
          </a:lstStyle>
          <a:p>
            <a:endParaRPr/>
          </a:p>
        </p:txBody>
      </p:sp>
      <p:sp>
        <p:nvSpPr>
          <p:cNvPr id="34" name="Google Shape;34;p6"/>
          <p:cNvSpPr txBox="1">
            <a:spLocks noGrp="1"/>
          </p:cNvSpPr>
          <p:nvPr>
            <p:ph type="ftr" idx="11"/>
          </p:nvPr>
        </p:nvSpPr>
        <p:spPr>
          <a:xfrm>
            <a:off x="3544110" y="7007000"/>
            <a:ext cx="3611100" cy="402600"/>
          </a:xfrm>
          <a:prstGeom prst="rect">
            <a:avLst/>
          </a:prstGeom>
          <a:noFill/>
          <a:ln>
            <a:noFill/>
          </a:ln>
        </p:spPr>
        <p:txBody>
          <a:bodyPr spcFirstLastPara="1" wrap="square" lIns="151725" tIns="151725" rIns="151725" bIns="151725" anchor="ctr" anchorCtr="0">
            <a:noAutofit/>
          </a:bodyPr>
          <a:lstStyle>
            <a:lvl1pPr marL="0" marR="0" lvl="0" indent="0" algn="ctr" rtl="0">
              <a:spcBef>
                <a:spcPts val="0"/>
              </a:spcBef>
              <a:spcAft>
                <a:spcPts val="0"/>
              </a:spcAft>
              <a:buSzPts val="2400"/>
              <a:buNone/>
              <a:defRPr sz="2100">
                <a:solidFill>
                  <a:srgbClr val="888888"/>
                </a:solidFill>
                <a:latin typeface="Calibri"/>
                <a:ea typeface="Calibri"/>
                <a:cs typeface="Calibri"/>
                <a:sym typeface="Calibri"/>
              </a:defRPr>
            </a:lvl1pPr>
            <a:lvl2pPr marL="774700" marR="0" lvl="1"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2pPr>
            <a:lvl3pPr marL="1511300" marR="0" lvl="2"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3pPr>
            <a:lvl4pPr marL="2260600" marR="0" lvl="3"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4pPr>
            <a:lvl5pPr marL="3035300" marR="0" lvl="4"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5pPr>
            <a:lvl6pPr marL="3797300" marR="0" lvl="5"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6pPr>
            <a:lvl7pPr marL="4546600" marR="0" lvl="6"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7pPr>
            <a:lvl8pPr marL="5295900" marR="0" lvl="7"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8pPr>
            <a:lvl9pPr marL="6057900" marR="0" lvl="8"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9pPr>
          </a:lstStyle>
          <a:p>
            <a:endParaRPr/>
          </a:p>
        </p:txBody>
      </p:sp>
      <p:sp>
        <p:nvSpPr>
          <p:cNvPr id="35" name="Google Shape;35;p6"/>
          <p:cNvSpPr txBox="1">
            <a:spLocks noGrp="1"/>
          </p:cNvSpPr>
          <p:nvPr>
            <p:ph type="sldNum" idx="12"/>
          </p:nvPr>
        </p:nvSpPr>
        <p:spPr>
          <a:xfrm>
            <a:off x="7556310" y="7007000"/>
            <a:ext cx="2407200" cy="402600"/>
          </a:xfrm>
          <a:prstGeom prst="rect">
            <a:avLst/>
          </a:prstGeom>
          <a:noFill/>
          <a:ln>
            <a:noFill/>
          </a:ln>
        </p:spPr>
        <p:txBody>
          <a:bodyPr spcFirstLastPara="1" wrap="square" lIns="151725" tIns="75850" rIns="151725" bIns="75850" anchor="ctr" anchorCtr="0">
            <a:noAutofit/>
          </a:bodyPr>
          <a:lstStyle>
            <a:lvl1pPr marL="0" marR="0" lvl="0" indent="0" algn="r" rtl="0">
              <a:spcBef>
                <a:spcPts val="0"/>
              </a:spcBef>
              <a:buNone/>
              <a:defRPr sz="2100">
                <a:solidFill>
                  <a:srgbClr val="888888"/>
                </a:solidFill>
                <a:latin typeface="Calibri"/>
                <a:ea typeface="Calibri"/>
                <a:cs typeface="Calibri"/>
                <a:sym typeface="Calibri"/>
              </a:defRPr>
            </a:lvl1pPr>
            <a:lvl2pPr marL="0" marR="0" lvl="1" indent="0" algn="r" rtl="0">
              <a:spcBef>
                <a:spcPts val="0"/>
              </a:spcBef>
              <a:buNone/>
              <a:defRPr sz="2100">
                <a:solidFill>
                  <a:srgbClr val="888888"/>
                </a:solidFill>
                <a:latin typeface="Calibri"/>
                <a:ea typeface="Calibri"/>
                <a:cs typeface="Calibri"/>
                <a:sym typeface="Calibri"/>
              </a:defRPr>
            </a:lvl2pPr>
            <a:lvl3pPr marL="0" marR="0" lvl="2" indent="0" algn="r" rtl="0">
              <a:spcBef>
                <a:spcPts val="0"/>
              </a:spcBef>
              <a:buNone/>
              <a:defRPr sz="2100">
                <a:solidFill>
                  <a:srgbClr val="888888"/>
                </a:solidFill>
                <a:latin typeface="Calibri"/>
                <a:ea typeface="Calibri"/>
                <a:cs typeface="Calibri"/>
                <a:sym typeface="Calibri"/>
              </a:defRPr>
            </a:lvl3pPr>
            <a:lvl4pPr marL="0" marR="0" lvl="3" indent="0" algn="r" rtl="0">
              <a:spcBef>
                <a:spcPts val="0"/>
              </a:spcBef>
              <a:buNone/>
              <a:defRPr sz="2100">
                <a:solidFill>
                  <a:srgbClr val="888888"/>
                </a:solidFill>
                <a:latin typeface="Calibri"/>
                <a:ea typeface="Calibri"/>
                <a:cs typeface="Calibri"/>
                <a:sym typeface="Calibri"/>
              </a:defRPr>
            </a:lvl4pPr>
            <a:lvl5pPr marL="0" marR="0" lvl="4" indent="0" algn="r" rtl="0">
              <a:spcBef>
                <a:spcPts val="0"/>
              </a:spcBef>
              <a:buNone/>
              <a:defRPr sz="2100">
                <a:solidFill>
                  <a:srgbClr val="888888"/>
                </a:solidFill>
                <a:latin typeface="Calibri"/>
                <a:ea typeface="Calibri"/>
                <a:cs typeface="Calibri"/>
                <a:sym typeface="Calibri"/>
              </a:defRPr>
            </a:lvl5pPr>
            <a:lvl6pPr marL="0" marR="0" lvl="5" indent="0" algn="r" rtl="0">
              <a:spcBef>
                <a:spcPts val="0"/>
              </a:spcBef>
              <a:buNone/>
              <a:defRPr sz="2100">
                <a:solidFill>
                  <a:srgbClr val="888888"/>
                </a:solidFill>
                <a:latin typeface="Calibri"/>
                <a:ea typeface="Calibri"/>
                <a:cs typeface="Calibri"/>
                <a:sym typeface="Calibri"/>
              </a:defRPr>
            </a:lvl6pPr>
            <a:lvl7pPr marL="0" marR="0" lvl="6" indent="0" algn="r" rtl="0">
              <a:spcBef>
                <a:spcPts val="0"/>
              </a:spcBef>
              <a:buNone/>
              <a:defRPr sz="2100">
                <a:solidFill>
                  <a:srgbClr val="888888"/>
                </a:solidFill>
                <a:latin typeface="Calibri"/>
                <a:ea typeface="Calibri"/>
                <a:cs typeface="Calibri"/>
                <a:sym typeface="Calibri"/>
              </a:defRPr>
            </a:lvl7pPr>
            <a:lvl8pPr marL="0" marR="0" lvl="7" indent="0" algn="r" rtl="0">
              <a:spcBef>
                <a:spcPts val="0"/>
              </a:spcBef>
              <a:buNone/>
              <a:defRPr sz="2100">
                <a:solidFill>
                  <a:srgbClr val="888888"/>
                </a:solidFill>
                <a:latin typeface="Calibri"/>
                <a:ea typeface="Calibri"/>
                <a:cs typeface="Calibri"/>
                <a:sym typeface="Calibri"/>
              </a:defRPr>
            </a:lvl8pPr>
            <a:lvl9pPr marL="0" marR="0" lvl="8" indent="0" algn="r" rtl="0">
              <a:spcBef>
                <a:spcPts val="0"/>
              </a:spcBef>
              <a:buNone/>
              <a:defRPr sz="21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b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2">
  <p:cSld name="OBJECT_2">
    <p:spTree>
      <p:nvGrpSpPr>
        <p:cNvPr id="1" name="Shape 36"/>
        <p:cNvGrpSpPr/>
        <p:nvPr/>
      </p:nvGrpSpPr>
      <p:grpSpPr>
        <a:xfrm>
          <a:off x="0" y="0"/>
          <a:ext cx="0" cy="0"/>
          <a:chOff x="0" y="0"/>
          <a:chExt cx="0" cy="0"/>
        </a:xfrm>
      </p:grpSpPr>
      <p:sp>
        <p:nvSpPr>
          <p:cNvPr id="37" name="Google Shape;37;p7"/>
          <p:cNvSpPr txBox="1">
            <a:spLocks noGrp="1"/>
          </p:cNvSpPr>
          <p:nvPr>
            <p:ph type="title"/>
          </p:nvPr>
        </p:nvSpPr>
        <p:spPr>
          <a:xfrm>
            <a:off x="811028" y="704168"/>
            <a:ext cx="9227700" cy="808500"/>
          </a:xfrm>
          <a:prstGeom prst="rect">
            <a:avLst/>
          </a:prstGeom>
          <a:noFill/>
          <a:ln>
            <a:noFill/>
          </a:ln>
        </p:spPr>
        <p:txBody>
          <a:bodyPr spcFirstLastPara="1" wrap="square" lIns="151725" tIns="151725" rIns="151725" bIns="151725" anchor="ctr" anchorCtr="0">
            <a:noAutofit/>
          </a:bodyPr>
          <a:lstStyle>
            <a:lvl1pPr marL="0" marR="0" lvl="0" indent="0" algn="l" rtl="0">
              <a:lnSpc>
                <a:spcPct val="90000"/>
              </a:lnSpc>
              <a:spcBef>
                <a:spcPts val="0"/>
              </a:spcBef>
              <a:spcAft>
                <a:spcPts val="0"/>
              </a:spcAft>
              <a:buClr>
                <a:schemeClr val="accent5"/>
              </a:buClr>
              <a:buSzPts val="6200"/>
              <a:buFont typeface="Roboto Slab"/>
              <a:buNone/>
              <a:defRPr sz="6200" i="0" u="none" strike="noStrike" cap="none">
                <a:solidFill>
                  <a:schemeClr val="accent5"/>
                </a:solidFill>
                <a:latin typeface="Roboto Slab"/>
                <a:ea typeface="Roboto Slab"/>
                <a:cs typeface="Roboto Slab"/>
                <a:sym typeface="Roboto Slab"/>
              </a:defRPr>
            </a:lvl1pPr>
            <a:lvl2pPr lvl="1" indent="0" rtl="0">
              <a:spcBef>
                <a:spcPts val="0"/>
              </a:spcBef>
              <a:spcAft>
                <a:spcPts val="0"/>
              </a:spcAft>
              <a:buSzPts val="2400"/>
              <a:buNone/>
              <a:defRPr sz="3100"/>
            </a:lvl2pPr>
            <a:lvl3pPr lvl="2" indent="0" rtl="0">
              <a:spcBef>
                <a:spcPts val="0"/>
              </a:spcBef>
              <a:spcAft>
                <a:spcPts val="0"/>
              </a:spcAft>
              <a:buSzPts val="2400"/>
              <a:buNone/>
              <a:defRPr sz="3100"/>
            </a:lvl3pPr>
            <a:lvl4pPr lvl="3" indent="0" rtl="0">
              <a:spcBef>
                <a:spcPts val="0"/>
              </a:spcBef>
              <a:spcAft>
                <a:spcPts val="0"/>
              </a:spcAft>
              <a:buSzPts val="2400"/>
              <a:buNone/>
              <a:defRPr sz="3100"/>
            </a:lvl4pPr>
            <a:lvl5pPr lvl="4" indent="0" rtl="0">
              <a:spcBef>
                <a:spcPts val="0"/>
              </a:spcBef>
              <a:spcAft>
                <a:spcPts val="0"/>
              </a:spcAft>
              <a:buSzPts val="2400"/>
              <a:buNone/>
              <a:defRPr sz="3100"/>
            </a:lvl5pPr>
            <a:lvl6pPr lvl="5" indent="0" rtl="0">
              <a:spcBef>
                <a:spcPts val="0"/>
              </a:spcBef>
              <a:spcAft>
                <a:spcPts val="0"/>
              </a:spcAft>
              <a:buSzPts val="2400"/>
              <a:buNone/>
              <a:defRPr sz="3100"/>
            </a:lvl6pPr>
            <a:lvl7pPr lvl="6" indent="0" rtl="0">
              <a:spcBef>
                <a:spcPts val="0"/>
              </a:spcBef>
              <a:spcAft>
                <a:spcPts val="0"/>
              </a:spcAft>
              <a:buSzPts val="2400"/>
              <a:buNone/>
              <a:defRPr sz="3100"/>
            </a:lvl7pPr>
            <a:lvl8pPr lvl="7" indent="0" rtl="0">
              <a:spcBef>
                <a:spcPts val="0"/>
              </a:spcBef>
              <a:spcAft>
                <a:spcPts val="0"/>
              </a:spcAft>
              <a:buSzPts val="2400"/>
              <a:buNone/>
              <a:defRPr sz="3100"/>
            </a:lvl8pPr>
            <a:lvl9pPr lvl="8" indent="0" rtl="0">
              <a:spcBef>
                <a:spcPts val="0"/>
              </a:spcBef>
              <a:spcAft>
                <a:spcPts val="0"/>
              </a:spcAft>
              <a:buSzPts val="2400"/>
              <a:buNone/>
              <a:defRPr sz="3100"/>
            </a:lvl9pPr>
          </a:lstStyle>
          <a:p>
            <a:endParaRPr/>
          </a:p>
        </p:txBody>
      </p:sp>
      <p:sp>
        <p:nvSpPr>
          <p:cNvPr id="38" name="Google Shape;38;p7"/>
          <p:cNvSpPr txBox="1">
            <a:spLocks noGrp="1"/>
          </p:cNvSpPr>
          <p:nvPr>
            <p:ph type="body" idx="1"/>
          </p:nvPr>
        </p:nvSpPr>
        <p:spPr>
          <a:xfrm>
            <a:off x="735570" y="2012500"/>
            <a:ext cx="9227700" cy="4796700"/>
          </a:xfrm>
          <a:prstGeom prst="rect">
            <a:avLst/>
          </a:prstGeom>
          <a:noFill/>
          <a:ln>
            <a:noFill/>
          </a:ln>
        </p:spPr>
        <p:txBody>
          <a:bodyPr spcFirstLastPara="1" wrap="square" lIns="151725" tIns="151725" rIns="151725" bIns="151725" anchor="t" anchorCtr="0">
            <a:noAutofit/>
          </a:bodyPr>
          <a:lstStyle>
            <a:lvl1pPr marL="457200" marR="0" lvl="0" indent="-361950" algn="l" rtl="0">
              <a:lnSpc>
                <a:spcPct val="115000"/>
              </a:lnSpc>
              <a:spcBef>
                <a:spcPts val="17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1pPr>
            <a:lvl2pPr marL="914400" marR="0" lvl="1"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2pPr>
            <a:lvl3pPr marL="1371600" marR="0" lvl="2"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3pPr>
            <a:lvl4pPr marL="1828800" marR="0" lvl="3"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4pPr>
            <a:lvl5pPr marL="2286000" marR="0" lvl="4"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5pPr>
            <a:lvl6pPr marL="2743200" marR="0" lvl="5"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6pPr>
            <a:lvl7pPr marL="3200400" marR="0" lvl="6"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7pPr>
            <a:lvl8pPr marL="3657600" marR="0" lvl="7"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8pPr>
            <a:lvl9pPr marL="4114800" marR="0" lvl="8"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9pPr>
          </a:lstStyle>
          <a:p>
            <a:endParaRPr/>
          </a:p>
        </p:txBody>
      </p:sp>
      <p:sp>
        <p:nvSpPr>
          <p:cNvPr id="39" name="Google Shape;39;p7"/>
          <p:cNvSpPr txBox="1">
            <a:spLocks noGrp="1"/>
          </p:cNvSpPr>
          <p:nvPr>
            <p:ph type="sldNum" idx="12"/>
          </p:nvPr>
        </p:nvSpPr>
        <p:spPr>
          <a:xfrm>
            <a:off x="7579628" y="132497"/>
            <a:ext cx="2407200" cy="402600"/>
          </a:xfrm>
          <a:prstGeom prst="rect">
            <a:avLst/>
          </a:prstGeom>
          <a:noFill/>
          <a:ln>
            <a:noFill/>
          </a:ln>
        </p:spPr>
        <p:txBody>
          <a:bodyPr spcFirstLastPara="1" wrap="square" lIns="151725" tIns="75850" rIns="151725" bIns="75850" anchor="ctr" anchorCtr="0">
            <a:noAutofit/>
          </a:bodyPr>
          <a:lstStyle>
            <a:lvl1pPr marL="0" marR="0" lvl="0" indent="0" algn="r" rtl="0">
              <a:spcBef>
                <a:spcPts val="0"/>
              </a:spcBef>
              <a:buNone/>
              <a:defRPr sz="1700">
                <a:latin typeface="Roboto Condensed"/>
                <a:ea typeface="Roboto Condensed"/>
                <a:cs typeface="Roboto Condensed"/>
                <a:sym typeface="Roboto Condensed"/>
              </a:defRPr>
            </a:lvl1pPr>
            <a:lvl2pPr marL="0" marR="0" lvl="1" indent="0" algn="r" rtl="0">
              <a:spcBef>
                <a:spcPts val="0"/>
              </a:spcBef>
              <a:buNone/>
              <a:defRPr sz="1700">
                <a:latin typeface="Roboto Condensed"/>
                <a:ea typeface="Roboto Condensed"/>
                <a:cs typeface="Roboto Condensed"/>
                <a:sym typeface="Roboto Condensed"/>
              </a:defRPr>
            </a:lvl2pPr>
            <a:lvl3pPr marL="0" marR="0" lvl="2" indent="0" algn="r" rtl="0">
              <a:spcBef>
                <a:spcPts val="0"/>
              </a:spcBef>
              <a:buNone/>
              <a:defRPr sz="1700">
                <a:latin typeface="Roboto Condensed"/>
                <a:ea typeface="Roboto Condensed"/>
                <a:cs typeface="Roboto Condensed"/>
                <a:sym typeface="Roboto Condensed"/>
              </a:defRPr>
            </a:lvl3pPr>
            <a:lvl4pPr marL="0" marR="0" lvl="3" indent="0" algn="r" rtl="0">
              <a:spcBef>
                <a:spcPts val="0"/>
              </a:spcBef>
              <a:buNone/>
              <a:defRPr sz="1700">
                <a:latin typeface="Roboto Condensed"/>
                <a:ea typeface="Roboto Condensed"/>
                <a:cs typeface="Roboto Condensed"/>
                <a:sym typeface="Roboto Condensed"/>
              </a:defRPr>
            </a:lvl4pPr>
            <a:lvl5pPr marL="0" marR="0" lvl="4" indent="0" algn="r" rtl="0">
              <a:spcBef>
                <a:spcPts val="0"/>
              </a:spcBef>
              <a:buNone/>
              <a:defRPr sz="1700">
                <a:latin typeface="Roboto Condensed"/>
                <a:ea typeface="Roboto Condensed"/>
                <a:cs typeface="Roboto Condensed"/>
                <a:sym typeface="Roboto Condensed"/>
              </a:defRPr>
            </a:lvl5pPr>
            <a:lvl6pPr marL="0" marR="0" lvl="5" indent="0" algn="r" rtl="0">
              <a:spcBef>
                <a:spcPts val="0"/>
              </a:spcBef>
              <a:buNone/>
              <a:defRPr sz="1700">
                <a:latin typeface="Roboto Condensed"/>
                <a:ea typeface="Roboto Condensed"/>
                <a:cs typeface="Roboto Condensed"/>
                <a:sym typeface="Roboto Condensed"/>
              </a:defRPr>
            </a:lvl6pPr>
            <a:lvl7pPr marL="0" marR="0" lvl="6" indent="0" algn="r" rtl="0">
              <a:spcBef>
                <a:spcPts val="0"/>
              </a:spcBef>
              <a:buNone/>
              <a:defRPr sz="1700">
                <a:latin typeface="Roboto Condensed"/>
                <a:ea typeface="Roboto Condensed"/>
                <a:cs typeface="Roboto Condensed"/>
                <a:sym typeface="Roboto Condensed"/>
              </a:defRPr>
            </a:lvl7pPr>
            <a:lvl8pPr marL="0" marR="0" lvl="7" indent="0" algn="r" rtl="0">
              <a:spcBef>
                <a:spcPts val="0"/>
              </a:spcBef>
              <a:buNone/>
              <a:defRPr sz="1700">
                <a:latin typeface="Roboto Condensed"/>
                <a:ea typeface="Roboto Condensed"/>
                <a:cs typeface="Roboto Condensed"/>
                <a:sym typeface="Roboto Condensed"/>
              </a:defRPr>
            </a:lvl8pPr>
            <a:lvl9pPr marL="0" marR="0" lvl="8" indent="0" algn="r" rtl="0">
              <a:spcBef>
                <a:spcPts val="0"/>
              </a:spcBef>
              <a:buNone/>
              <a:defRPr sz="1700">
                <a:latin typeface="Roboto Condensed"/>
                <a:ea typeface="Roboto Condensed"/>
                <a:cs typeface="Roboto Condensed"/>
                <a:sym typeface="Roboto Condensed"/>
              </a:defRPr>
            </a:lvl9pPr>
          </a:lstStyle>
          <a:p>
            <a:pPr marL="0" lvl="0" indent="0" algn="r" rtl="0">
              <a:spcBef>
                <a:spcPts val="0"/>
              </a:spcBef>
              <a:spcAft>
                <a:spcPts val="0"/>
              </a:spcAft>
              <a:buNone/>
            </a:pPr>
            <a:r>
              <a:rPr lang="bn"/>
              <a:t>Deep Dive Toolkit  | SAPLING  | </a:t>
            </a:r>
            <a:fld id="{00000000-1234-1234-1234-123412341234}" type="slidenum">
              <a:rPr lang="bn">
                <a:solidFill>
                  <a:srgbClr val="888888"/>
                </a:solidFill>
              </a:rPr>
              <a:t>‹#›</a:t>
            </a:fld>
            <a:endParaRPr>
              <a:solidFill>
                <a:srgbClr val="888888"/>
              </a:solidFill>
            </a:endParaRPr>
          </a:p>
        </p:txBody>
      </p:sp>
      <p:cxnSp>
        <p:nvCxnSpPr>
          <p:cNvPr id="40" name="Google Shape;40;p7"/>
          <p:cNvCxnSpPr/>
          <p:nvPr/>
        </p:nvCxnSpPr>
        <p:spPr>
          <a:xfrm>
            <a:off x="839490" y="535128"/>
            <a:ext cx="9020400" cy="0"/>
          </a:xfrm>
          <a:prstGeom prst="straightConnector1">
            <a:avLst/>
          </a:prstGeom>
          <a:noFill/>
          <a:ln w="9525" cap="flat" cmpd="sng">
            <a:solidFill>
              <a:srgbClr val="434343"/>
            </a:solidFill>
            <a:prstDash val="solid"/>
            <a:round/>
            <a:headEnd type="none" w="med" len="med"/>
            <a:tailEnd type="none" w="med" len="med"/>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7"/>
        <p:cNvGrpSpPr/>
        <p:nvPr/>
      </p:nvGrpSpPr>
      <p:grpSpPr>
        <a:xfrm>
          <a:off x="0" y="0"/>
          <a:ext cx="0" cy="0"/>
          <a:chOff x="0" y="0"/>
          <a:chExt cx="0" cy="0"/>
        </a:xfrm>
      </p:grpSpPr>
      <p:sp>
        <p:nvSpPr>
          <p:cNvPr id="48" name="Google Shape;48;p9"/>
          <p:cNvSpPr txBox="1">
            <a:spLocks noGrp="1"/>
          </p:cNvSpPr>
          <p:nvPr>
            <p:ph type="ctrTitle"/>
          </p:nvPr>
        </p:nvSpPr>
        <p:spPr>
          <a:xfrm>
            <a:off x="1059068" y="1818484"/>
            <a:ext cx="7708200" cy="2993400"/>
          </a:xfrm>
          <a:prstGeom prst="rect">
            <a:avLst/>
          </a:prstGeom>
          <a:noFill/>
          <a:ln>
            <a:noFill/>
          </a:ln>
        </p:spPr>
        <p:txBody>
          <a:bodyPr spcFirstLastPara="1" wrap="square" lIns="170400" tIns="170400" rIns="170400" bIns="170400" anchor="ctr" anchorCtr="0">
            <a:noAutofit/>
          </a:bodyPr>
          <a:lstStyle>
            <a:lvl1pPr marR="0" lvl="0" rtl="0">
              <a:lnSpc>
                <a:spcPct val="90000"/>
              </a:lnSpc>
              <a:spcBef>
                <a:spcPts val="0"/>
              </a:spcBef>
              <a:spcAft>
                <a:spcPts val="0"/>
              </a:spcAft>
              <a:buClr>
                <a:schemeClr val="accent5"/>
              </a:buClr>
              <a:buSzPts val="8300"/>
              <a:buFont typeface="Roboto"/>
              <a:buNone/>
              <a:defRPr sz="8300" b="1" i="0" u="none" strike="noStrike" cap="none">
                <a:solidFill>
                  <a:schemeClr val="accent5"/>
                </a:solidFill>
                <a:latin typeface="Roboto"/>
                <a:ea typeface="Roboto"/>
                <a:cs typeface="Roboto"/>
                <a:sym typeface="Roboto"/>
              </a:defRPr>
            </a:lvl1pPr>
            <a:lvl2pPr lvl="1" rtl="0">
              <a:spcBef>
                <a:spcPts val="0"/>
              </a:spcBef>
              <a:spcAft>
                <a:spcPts val="0"/>
              </a:spcAft>
              <a:buSzPts val="3100"/>
              <a:buFont typeface="Roboto"/>
              <a:buNone/>
              <a:defRPr sz="4200">
                <a:latin typeface="Roboto"/>
                <a:ea typeface="Roboto"/>
                <a:cs typeface="Roboto"/>
                <a:sym typeface="Roboto"/>
              </a:defRPr>
            </a:lvl2pPr>
            <a:lvl3pPr lvl="2" rtl="0">
              <a:spcBef>
                <a:spcPts val="0"/>
              </a:spcBef>
              <a:spcAft>
                <a:spcPts val="0"/>
              </a:spcAft>
              <a:buSzPts val="3100"/>
              <a:buFont typeface="Roboto"/>
              <a:buNone/>
              <a:defRPr sz="4200">
                <a:latin typeface="Roboto"/>
                <a:ea typeface="Roboto"/>
                <a:cs typeface="Roboto"/>
                <a:sym typeface="Roboto"/>
              </a:defRPr>
            </a:lvl3pPr>
            <a:lvl4pPr lvl="3" rtl="0">
              <a:spcBef>
                <a:spcPts val="0"/>
              </a:spcBef>
              <a:spcAft>
                <a:spcPts val="0"/>
              </a:spcAft>
              <a:buSzPts val="3100"/>
              <a:buFont typeface="Roboto"/>
              <a:buNone/>
              <a:defRPr sz="4200">
                <a:latin typeface="Roboto"/>
                <a:ea typeface="Roboto"/>
                <a:cs typeface="Roboto"/>
                <a:sym typeface="Roboto"/>
              </a:defRPr>
            </a:lvl4pPr>
            <a:lvl5pPr lvl="4" rtl="0">
              <a:spcBef>
                <a:spcPts val="0"/>
              </a:spcBef>
              <a:spcAft>
                <a:spcPts val="0"/>
              </a:spcAft>
              <a:buSzPts val="3100"/>
              <a:buFont typeface="Roboto"/>
              <a:buNone/>
              <a:defRPr sz="4200">
                <a:latin typeface="Roboto"/>
                <a:ea typeface="Roboto"/>
                <a:cs typeface="Roboto"/>
                <a:sym typeface="Roboto"/>
              </a:defRPr>
            </a:lvl5pPr>
            <a:lvl6pPr lvl="5" rtl="0">
              <a:spcBef>
                <a:spcPts val="0"/>
              </a:spcBef>
              <a:spcAft>
                <a:spcPts val="0"/>
              </a:spcAft>
              <a:buSzPts val="3100"/>
              <a:buFont typeface="Roboto"/>
              <a:buNone/>
              <a:defRPr sz="4200">
                <a:latin typeface="Roboto"/>
                <a:ea typeface="Roboto"/>
                <a:cs typeface="Roboto"/>
                <a:sym typeface="Roboto"/>
              </a:defRPr>
            </a:lvl6pPr>
            <a:lvl7pPr lvl="6" rtl="0">
              <a:spcBef>
                <a:spcPts val="0"/>
              </a:spcBef>
              <a:spcAft>
                <a:spcPts val="0"/>
              </a:spcAft>
              <a:buSzPts val="3100"/>
              <a:buFont typeface="Roboto"/>
              <a:buNone/>
              <a:defRPr sz="4200">
                <a:latin typeface="Roboto"/>
                <a:ea typeface="Roboto"/>
                <a:cs typeface="Roboto"/>
                <a:sym typeface="Roboto"/>
              </a:defRPr>
            </a:lvl7pPr>
            <a:lvl8pPr lvl="7" rtl="0">
              <a:spcBef>
                <a:spcPts val="0"/>
              </a:spcBef>
              <a:spcAft>
                <a:spcPts val="0"/>
              </a:spcAft>
              <a:buSzPts val="3100"/>
              <a:buFont typeface="Roboto"/>
              <a:buNone/>
              <a:defRPr sz="4200">
                <a:latin typeface="Roboto"/>
                <a:ea typeface="Roboto"/>
                <a:cs typeface="Roboto"/>
                <a:sym typeface="Roboto"/>
              </a:defRPr>
            </a:lvl8pPr>
            <a:lvl9pPr lvl="8" rtl="0">
              <a:spcBef>
                <a:spcPts val="0"/>
              </a:spcBef>
              <a:spcAft>
                <a:spcPts val="0"/>
              </a:spcAft>
              <a:buSzPts val="3100"/>
              <a:buFont typeface="Roboto"/>
              <a:buNone/>
              <a:defRPr sz="4200">
                <a:latin typeface="Roboto"/>
                <a:ea typeface="Roboto"/>
                <a:cs typeface="Roboto"/>
                <a:sym typeface="Roboto"/>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Content 1">
  <p:cSld name="OBJECT_1">
    <p:spTree>
      <p:nvGrpSpPr>
        <p:cNvPr id="1" name="Shape 49"/>
        <p:cNvGrpSpPr/>
        <p:nvPr/>
      </p:nvGrpSpPr>
      <p:grpSpPr>
        <a:xfrm>
          <a:off x="0" y="0"/>
          <a:ext cx="0" cy="0"/>
          <a:chOff x="0" y="0"/>
          <a:chExt cx="0" cy="0"/>
        </a:xfrm>
      </p:grpSpPr>
      <p:sp>
        <p:nvSpPr>
          <p:cNvPr id="50" name="Google Shape;50;p10"/>
          <p:cNvSpPr/>
          <p:nvPr/>
        </p:nvSpPr>
        <p:spPr>
          <a:xfrm>
            <a:off x="975207" y="1"/>
            <a:ext cx="8748600" cy="7222800"/>
          </a:xfrm>
          <a:prstGeom prst="rect">
            <a:avLst/>
          </a:prstGeom>
          <a:solidFill>
            <a:srgbClr val="F3F3F3"/>
          </a:solidFill>
          <a:ln>
            <a:noFill/>
          </a:ln>
        </p:spPr>
        <p:txBody>
          <a:bodyPr spcFirstLastPara="1" wrap="square" lIns="170400" tIns="170400" rIns="170400" bIns="170400" anchor="ctr" anchorCtr="0">
            <a:noAutofit/>
          </a:bodyPr>
          <a:lstStyle/>
          <a:p>
            <a:pPr marL="0" marR="0" lvl="0" indent="0" algn="l" rtl="0">
              <a:lnSpc>
                <a:spcPct val="100000"/>
              </a:lnSpc>
              <a:spcBef>
                <a:spcPts val="0"/>
              </a:spcBef>
              <a:spcAft>
                <a:spcPts val="0"/>
              </a:spcAft>
              <a:buClr>
                <a:srgbClr val="000000"/>
              </a:buClr>
              <a:buSzPts val="2600"/>
              <a:buFont typeface="Arial"/>
              <a:buNone/>
            </a:pPr>
            <a:endParaRPr sz="2600" b="0" i="0" u="none" strike="noStrike" cap="none">
              <a:solidFill>
                <a:srgbClr val="000000"/>
              </a:solidFill>
              <a:latin typeface="Arial"/>
              <a:ea typeface="Arial"/>
              <a:cs typeface="Arial"/>
              <a:sym typeface="Arial"/>
            </a:endParaRPr>
          </a:p>
        </p:txBody>
      </p:sp>
      <p:cxnSp>
        <p:nvCxnSpPr>
          <p:cNvPr id="51" name="Google Shape;51;p10"/>
          <p:cNvCxnSpPr/>
          <p:nvPr/>
        </p:nvCxnSpPr>
        <p:spPr>
          <a:xfrm rot="10800000" flipH="1">
            <a:off x="975213" y="7222778"/>
            <a:ext cx="8748600" cy="3300"/>
          </a:xfrm>
          <a:prstGeom prst="straightConnector1">
            <a:avLst/>
          </a:prstGeom>
          <a:noFill/>
          <a:ln w="76200" cap="flat" cmpd="sng">
            <a:solidFill>
              <a:srgbClr val="50505F"/>
            </a:solidFill>
            <a:prstDash val="solid"/>
            <a:round/>
            <a:headEnd type="none" w="sm" len="sm"/>
            <a:tailEnd type="none" w="sm" len="sm"/>
          </a:ln>
        </p:spPr>
      </p:cxnSp>
      <p:pic>
        <p:nvPicPr>
          <p:cNvPr id="52" name="Google Shape;52;p10"/>
          <p:cNvPicPr preferRelativeResize="0"/>
          <p:nvPr/>
        </p:nvPicPr>
        <p:blipFill>
          <a:blip r:embed="rId2">
            <a:alphaModFix/>
          </a:blip>
          <a:stretch>
            <a:fillRect/>
          </a:stretch>
        </p:blipFill>
        <p:spPr>
          <a:xfrm>
            <a:off x="10046759" y="7128721"/>
            <a:ext cx="199798" cy="105747"/>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Content 1 3">
  <p:cSld name="OBJECT_1_3">
    <p:spTree>
      <p:nvGrpSpPr>
        <p:cNvPr id="1" name="Shape 53"/>
        <p:cNvGrpSpPr/>
        <p:nvPr/>
      </p:nvGrpSpPr>
      <p:grpSpPr>
        <a:xfrm>
          <a:off x="0" y="0"/>
          <a:ext cx="0" cy="0"/>
          <a:chOff x="0" y="0"/>
          <a:chExt cx="0" cy="0"/>
        </a:xfrm>
      </p:grpSpPr>
      <p:sp>
        <p:nvSpPr>
          <p:cNvPr id="54" name="Google Shape;54;p11"/>
          <p:cNvSpPr/>
          <p:nvPr/>
        </p:nvSpPr>
        <p:spPr>
          <a:xfrm>
            <a:off x="975207" y="1"/>
            <a:ext cx="8748600" cy="7222800"/>
          </a:xfrm>
          <a:prstGeom prst="rect">
            <a:avLst/>
          </a:prstGeom>
          <a:solidFill>
            <a:srgbClr val="F3F3F3"/>
          </a:solidFill>
          <a:ln>
            <a:noFill/>
          </a:ln>
        </p:spPr>
        <p:txBody>
          <a:bodyPr spcFirstLastPara="1" wrap="square" lIns="170400" tIns="170400" rIns="170400" bIns="170400" anchor="ctr" anchorCtr="0">
            <a:noAutofit/>
          </a:bodyPr>
          <a:lstStyle/>
          <a:p>
            <a:pPr marL="0" marR="0" lvl="0" indent="0" algn="l" rtl="0">
              <a:lnSpc>
                <a:spcPct val="100000"/>
              </a:lnSpc>
              <a:spcBef>
                <a:spcPts val="0"/>
              </a:spcBef>
              <a:spcAft>
                <a:spcPts val="0"/>
              </a:spcAft>
              <a:buClr>
                <a:srgbClr val="000000"/>
              </a:buClr>
              <a:buSzPts val="2600"/>
              <a:buFont typeface="Arial"/>
              <a:buNone/>
            </a:pPr>
            <a:endParaRPr sz="2600" b="0" i="0" u="none" strike="noStrike" cap="none">
              <a:solidFill>
                <a:srgbClr val="000000"/>
              </a:solidFill>
              <a:latin typeface="Arial"/>
              <a:ea typeface="Arial"/>
              <a:cs typeface="Arial"/>
              <a:sym typeface="Arial"/>
            </a:endParaRPr>
          </a:p>
        </p:txBody>
      </p:sp>
      <p:cxnSp>
        <p:nvCxnSpPr>
          <p:cNvPr id="55" name="Google Shape;55;p11"/>
          <p:cNvCxnSpPr/>
          <p:nvPr/>
        </p:nvCxnSpPr>
        <p:spPr>
          <a:xfrm rot="10800000" flipH="1">
            <a:off x="975213" y="7222778"/>
            <a:ext cx="8748600" cy="3300"/>
          </a:xfrm>
          <a:prstGeom prst="straightConnector1">
            <a:avLst/>
          </a:prstGeom>
          <a:noFill/>
          <a:ln w="76200" cap="flat" cmpd="sng">
            <a:solidFill>
              <a:srgbClr val="50505F"/>
            </a:solidFill>
            <a:prstDash val="solid"/>
            <a:round/>
            <a:headEnd type="none" w="sm" len="sm"/>
            <a:tailEnd type="none" w="sm" len="sm"/>
          </a:ln>
        </p:spPr>
      </p:cxn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theme" Target="../theme/theme2.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35570" y="402500"/>
            <a:ext cx="9227700" cy="1460700"/>
          </a:xfrm>
          <a:prstGeom prst="rect">
            <a:avLst/>
          </a:prstGeom>
          <a:noFill/>
          <a:ln>
            <a:noFill/>
          </a:ln>
        </p:spPr>
        <p:txBody>
          <a:bodyPr spcFirstLastPara="1" wrap="square" lIns="151725" tIns="151725" rIns="151725" bIns="151725" anchor="ctr" anchorCtr="0">
            <a:noAutofit/>
          </a:bodyPr>
          <a:lstStyle>
            <a:lvl1pPr marL="0" marR="0" lvl="0" indent="0" algn="l" rtl="0">
              <a:lnSpc>
                <a:spcPct val="90000"/>
              </a:lnSpc>
              <a:spcBef>
                <a:spcPts val="0"/>
              </a:spcBef>
              <a:spcAft>
                <a:spcPts val="0"/>
              </a:spcAft>
              <a:buClr>
                <a:schemeClr val="accent5"/>
              </a:buClr>
              <a:buSzPts val="2400"/>
              <a:buFont typeface="Alfa Slab One"/>
              <a:buNone/>
              <a:defRPr sz="7300" b="0" i="0" u="none" strike="noStrike" cap="none">
                <a:solidFill>
                  <a:schemeClr val="accent5"/>
                </a:solidFill>
                <a:latin typeface="Alfa Slab One"/>
                <a:ea typeface="Alfa Slab One"/>
                <a:cs typeface="Alfa Slab One"/>
                <a:sym typeface="Alfa Slab One"/>
              </a:defRPr>
            </a:lvl1pPr>
            <a:lvl2pPr lvl="1" indent="0" rtl="0">
              <a:spcBef>
                <a:spcPts val="0"/>
              </a:spcBef>
              <a:spcAft>
                <a:spcPts val="0"/>
              </a:spcAft>
              <a:buSzPts val="2400"/>
              <a:buNone/>
              <a:defRPr sz="3100"/>
            </a:lvl2pPr>
            <a:lvl3pPr lvl="2" indent="0" rtl="0">
              <a:spcBef>
                <a:spcPts val="0"/>
              </a:spcBef>
              <a:spcAft>
                <a:spcPts val="0"/>
              </a:spcAft>
              <a:buSzPts val="2400"/>
              <a:buNone/>
              <a:defRPr sz="3100"/>
            </a:lvl3pPr>
            <a:lvl4pPr lvl="3" indent="0" rtl="0">
              <a:spcBef>
                <a:spcPts val="0"/>
              </a:spcBef>
              <a:spcAft>
                <a:spcPts val="0"/>
              </a:spcAft>
              <a:buSzPts val="2400"/>
              <a:buNone/>
              <a:defRPr sz="3100"/>
            </a:lvl4pPr>
            <a:lvl5pPr lvl="4" indent="0" rtl="0">
              <a:spcBef>
                <a:spcPts val="0"/>
              </a:spcBef>
              <a:spcAft>
                <a:spcPts val="0"/>
              </a:spcAft>
              <a:buSzPts val="2400"/>
              <a:buNone/>
              <a:defRPr sz="3100"/>
            </a:lvl5pPr>
            <a:lvl6pPr lvl="5" indent="0" rtl="0">
              <a:spcBef>
                <a:spcPts val="0"/>
              </a:spcBef>
              <a:spcAft>
                <a:spcPts val="0"/>
              </a:spcAft>
              <a:buSzPts val="2400"/>
              <a:buNone/>
              <a:defRPr sz="3100"/>
            </a:lvl6pPr>
            <a:lvl7pPr lvl="6" indent="0" rtl="0">
              <a:spcBef>
                <a:spcPts val="0"/>
              </a:spcBef>
              <a:spcAft>
                <a:spcPts val="0"/>
              </a:spcAft>
              <a:buSzPts val="2400"/>
              <a:buNone/>
              <a:defRPr sz="3100"/>
            </a:lvl7pPr>
            <a:lvl8pPr lvl="7" indent="0" rtl="0">
              <a:spcBef>
                <a:spcPts val="0"/>
              </a:spcBef>
              <a:spcAft>
                <a:spcPts val="0"/>
              </a:spcAft>
              <a:buSzPts val="2400"/>
              <a:buNone/>
              <a:defRPr sz="3100"/>
            </a:lvl8pPr>
            <a:lvl9pPr lvl="8" indent="0" rtl="0">
              <a:spcBef>
                <a:spcPts val="0"/>
              </a:spcBef>
              <a:spcAft>
                <a:spcPts val="0"/>
              </a:spcAft>
              <a:buSzPts val="2400"/>
              <a:buNone/>
              <a:defRPr sz="3100"/>
            </a:lvl9pPr>
          </a:lstStyle>
          <a:p>
            <a:endParaRPr/>
          </a:p>
        </p:txBody>
      </p:sp>
      <p:sp>
        <p:nvSpPr>
          <p:cNvPr id="7" name="Google Shape;7;p1"/>
          <p:cNvSpPr txBox="1">
            <a:spLocks noGrp="1"/>
          </p:cNvSpPr>
          <p:nvPr>
            <p:ph type="body" idx="1"/>
          </p:nvPr>
        </p:nvSpPr>
        <p:spPr>
          <a:xfrm>
            <a:off x="735570" y="2012500"/>
            <a:ext cx="9227700" cy="4796700"/>
          </a:xfrm>
          <a:prstGeom prst="rect">
            <a:avLst/>
          </a:prstGeom>
          <a:noFill/>
          <a:ln>
            <a:noFill/>
          </a:ln>
        </p:spPr>
        <p:txBody>
          <a:bodyPr spcFirstLastPara="1" wrap="square" lIns="151725" tIns="151725" rIns="151725" bIns="151725" anchor="t" anchorCtr="0">
            <a:noAutofit/>
          </a:bodyPr>
          <a:lstStyle>
            <a:lvl1pPr marL="457200" marR="0" lvl="0" indent="-527050" algn="l" rtl="0">
              <a:lnSpc>
                <a:spcPct val="90000"/>
              </a:lnSpc>
              <a:spcBef>
                <a:spcPts val="1700"/>
              </a:spcBef>
              <a:spcAft>
                <a:spcPts val="0"/>
              </a:spcAft>
              <a:buClr>
                <a:schemeClr val="dk1"/>
              </a:buClr>
              <a:buSzPts val="4700"/>
              <a:buFont typeface="Arial"/>
              <a:buChar char="•"/>
              <a:defRPr sz="4700" b="0" i="0" u="none" strike="noStrike" cap="none">
                <a:solidFill>
                  <a:schemeClr val="dk1"/>
                </a:solidFill>
                <a:latin typeface="Roboto"/>
                <a:ea typeface="Roboto"/>
                <a:cs typeface="Roboto"/>
                <a:sym typeface="Roboto"/>
              </a:defRPr>
            </a:lvl1pPr>
            <a:lvl2pPr marL="914400" marR="0" lvl="1" indent="-482600" algn="l" rtl="0">
              <a:lnSpc>
                <a:spcPct val="90000"/>
              </a:lnSpc>
              <a:spcBef>
                <a:spcPts val="900"/>
              </a:spcBef>
              <a:spcAft>
                <a:spcPts val="0"/>
              </a:spcAft>
              <a:buClr>
                <a:schemeClr val="dk1"/>
              </a:buClr>
              <a:buSzPts val="4000"/>
              <a:buFont typeface="Arial"/>
              <a:buChar char="•"/>
              <a:defRPr sz="4000" b="0" i="0" u="none" strike="noStrike" cap="none">
                <a:solidFill>
                  <a:schemeClr val="dk1"/>
                </a:solidFill>
                <a:latin typeface="Roboto"/>
                <a:ea typeface="Roboto"/>
                <a:cs typeface="Roboto"/>
                <a:sym typeface="Roboto"/>
              </a:defRPr>
            </a:lvl2pPr>
            <a:lvl3pPr marL="1371600" marR="0" lvl="2" indent="-438150" algn="l" rtl="0">
              <a:lnSpc>
                <a:spcPct val="90000"/>
              </a:lnSpc>
              <a:spcBef>
                <a:spcPts val="900"/>
              </a:spcBef>
              <a:spcAft>
                <a:spcPts val="0"/>
              </a:spcAft>
              <a:buClr>
                <a:schemeClr val="dk1"/>
              </a:buClr>
              <a:buSzPts val="3300"/>
              <a:buFont typeface="Arial"/>
              <a:buChar char="•"/>
              <a:defRPr sz="3300" b="0" i="0" u="none" strike="noStrike" cap="none">
                <a:solidFill>
                  <a:schemeClr val="dk1"/>
                </a:solidFill>
                <a:latin typeface="Roboto"/>
                <a:ea typeface="Roboto"/>
                <a:cs typeface="Roboto"/>
                <a:sym typeface="Roboto"/>
              </a:defRPr>
            </a:lvl3pPr>
            <a:lvl4pPr marL="1828800" marR="0" lvl="3"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Roboto"/>
                <a:ea typeface="Roboto"/>
                <a:cs typeface="Roboto"/>
                <a:sym typeface="Roboto"/>
              </a:defRPr>
            </a:lvl4pPr>
            <a:lvl5pPr marL="2286000" marR="0" lvl="4"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Roboto"/>
                <a:ea typeface="Roboto"/>
                <a:cs typeface="Roboto"/>
                <a:sym typeface="Roboto"/>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735570" y="7007000"/>
            <a:ext cx="2407200" cy="402600"/>
          </a:xfrm>
          <a:prstGeom prst="rect">
            <a:avLst/>
          </a:prstGeom>
          <a:noFill/>
          <a:ln>
            <a:noFill/>
          </a:ln>
        </p:spPr>
        <p:txBody>
          <a:bodyPr spcFirstLastPara="1" wrap="square" lIns="151725" tIns="151725" rIns="151725" bIns="151725" anchor="ctr" anchorCtr="0">
            <a:noAutofit/>
          </a:bodyPr>
          <a:lstStyle>
            <a:lvl1pPr marL="0" marR="0" lvl="0" indent="0" algn="l" rtl="0">
              <a:spcBef>
                <a:spcPts val="0"/>
              </a:spcBef>
              <a:spcAft>
                <a:spcPts val="0"/>
              </a:spcAft>
              <a:buSzPts val="2400"/>
              <a:buNone/>
              <a:defRPr sz="2100" b="0" i="0" u="none" strike="noStrike" cap="none">
                <a:solidFill>
                  <a:srgbClr val="888888"/>
                </a:solidFill>
                <a:latin typeface="Calibri"/>
                <a:ea typeface="Calibri"/>
                <a:cs typeface="Calibri"/>
                <a:sym typeface="Calibri"/>
              </a:defRPr>
            </a:lvl1pPr>
            <a:lvl2pPr marL="774700" marR="0" lvl="1"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2pPr>
            <a:lvl3pPr marL="1511300" marR="0" lvl="2"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3pPr>
            <a:lvl4pPr marL="2260600" marR="0" lvl="3"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4pPr>
            <a:lvl5pPr marL="3035300" marR="0" lvl="4"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5pPr>
            <a:lvl6pPr marL="3797300" marR="0" lvl="5"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6pPr>
            <a:lvl7pPr marL="4546600" marR="0" lvl="6"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7pPr>
            <a:lvl8pPr marL="5295900" marR="0" lvl="7"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8pPr>
            <a:lvl9pPr marL="6057900" marR="0" lvl="8"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544110" y="7007000"/>
            <a:ext cx="3611100" cy="402600"/>
          </a:xfrm>
          <a:prstGeom prst="rect">
            <a:avLst/>
          </a:prstGeom>
          <a:noFill/>
          <a:ln>
            <a:noFill/>
          </a:ln>
        </p:spPr>
        <p:txBody>
          <a:bodyPr spcFirstLastPara="1" wrap="square" lIns="151725" tIns="151725" rIns="151725" bIns="151725" anchor="ctr" anchorCtr="0">
            <a:noAutofit/>
          </a:bodyPr>
          <a:lstStyle>
            <a:lvl1pPr marL="0" marR="0" lvl="0" indent="0" algn="ctr" rtl="0">
              <a:spcBef>
                <a:spcPts val="0"/>
              </a:spcBef>
              <a:spcAft>
                <a:spcPts val="0"/>
              </a:spcAft>
              <a:buSzPts val="2400"/>
              <a:buNone/>
              <a:defRPr sz="2100" b="0" i="0" u="none" strike="noStrike" cap="none">
                <a:solidFill>
                  <a:srgbClr val="888888"/>
                </a:solidFill>
                <a:latin typeface="Calibri"/>
                <a:ea typeface="Calibri"/>
                <a:cs typeface="Calibri"/>
                <a:sym typeface="Calibri"/>
              </a:defRPr>
            </a:lvl1pPr>
            <a:lvl2pPr marL="774700" marR="0" lvl="1"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2pPr>
            <a:lvl3pPr marL="1511300" marR="0" lvl="2"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3pPr>
            <a:lvl4pPr marL="2260600" marR="0" lvl="3"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4pPr>
            <a:lvl5pPr marL="3035300" marR="0" lvl="4"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5pPr>
            <a:lvl6pPr marL="3797300" marR="0" lvl="5"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6pPr>
            <a:lvl7pPr marL="4546600" marR="0" lvl="6"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7pPr>
            <a:lvl8pPr marL="5295900" marR="0" lvl="7"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8pPr>
            <a:lvl9pPr marL="6057900" marR="0" lvl="8"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7556310" y="7007000"/>
            <a:ext cx="2407200" cy="402600"/>
          </a:xfrm>
          <a:prstGeom prst="rect">
            <a:avLst/>
          </a:prstGeom>
          <a:noFill/>
          <a:ln>
            <a:noFill/>
          </a:ln>
        </p:spPr>
        <p:txBody>
          <a:bodyPr spcFirstLastPara="1" wrap="square" lIns="151725" tIns="75850" rIns="151725" bIns="75850" anchor="ctr" anchorCtr="0">
            <a:noAutofit/>
          </a:bodyPr>
          <a:lstStyle>
            <a:lvl1pPr marL="0" marR="0" lvl="0" indent="0" algn="r" rtl="0">
              <a:spcBef>
                <a:spcPts val="0"/>
              </a:spcBef>
              <a:buNone/>
              <a:defRPr sz="2100" b="0" i="0" u="none" strike="noStrike" cap="none">
                <a:solidFill>
                  <a:srgbClr val="888888"/>
                </a:solidFill>
                <a:latin typeface="Calibri"/>
                <a:ea typeface="Calibri"/>
                <a:cs typeface="Calibri"/>
                <a:sym typeface="Calibri"/>
              </a:defRPr>
            </a:lvl1pPr>
            <a:lvl2pPr marL="0" marR="0" lvl="1" indent="0" algn="r" rtl="0">
              <a:spcBef>
                <a:spcPts val="0"/>
              </a:spcBef>
              <a:buNone/>
              <a:defRPr sz="2100" b="0" i="0" u="none" strike="noStrike" cap="none">
                <a:solidFill>
                  <a:srgbClr val="888888"/>
                </a:solidFill>
                <a:latin typeface="Calibri"/>
                <a:ea typeface="Calibri"/>
                <a:cs typeface="Calibri"/>
                <a:sym typeface="Calibri"/>
              </a:defRPr>
            </a:lvl2pPr>
            <a:lvl3pPr marL="0" marR="0" lvl="2" indent="0" algn="r" rtl="0">
              <a:spcBef>
                <a:spcPts val="0"/>
              </a:spcBef>
              <a:buNone/>
              <a:defRPr sz="2100" b="0" i="0" u="none" strike="noStrike" cap="none">
                <a:solidFill>
                  <a:srgbClr val="888888"/>
                </a:solidFill>
                <a:latin typeface="Calibri"/>
                <a:ea typeface="Calibri"/>
                <a:cs typeface="Calibri"/>
                <a:sym typeface="Calibri"/>
              </a:defRPr>
            </a:lvl3pPr>
            <a:lvl4pPr marL="0" marR="0" lvl="3" indent="0" algn="r" rtl="0">
              <a:spcBef>
                <a:spcPts val="0"/>
              </a:spcBef>
              <a:buNone/>
              <a:defRPr sz="2100" b="0" i="0" u="none" strike="noStrike" cap="none">
                <a:solidFill>
                  <a:srgbClr val="888888"/>
                </a:solidFill>
                <a:latin typeface="Calibri"/>
                <a:ea typeface="Calibri"/>
                <a:cs typeface="Calibri"/>
                <a:sym typeface="Calibri"/>
              </a:defRPr>
            </a:lvl4pPr>
            <a:lvl5pPr marL="0" marR="0" lvl="4" indent="0" algn="r" rtl="0">
              <a:spcBef>
                <a:spcPts val="0"/>
              </a:spcBef>
              <a:buNone/>
              <a:defRPr sz="2100" b="0" i="0" u="none" strike="noStrike" cap="none">
                <a:solidFill>
                  <a:srgbClr val="888888"/>
                </a:solidFill>
                <a:latin typeface="Calibri"/>
                <a:ea typeface="Calibri"/>
                <a:cs typeface="Calibri"/>
                <a:sym typeface="Calibri"/>
              </a:defRPr>
            </a:lvl5pPr>
            <a:lvl6pPr marL="0" marR="0" lvl="5" indent="0" algn="r" rtl="0">
              <a:spcBef>
                <a:spcPts val="0"/>
              </a:spcBef>
              <a:buNone/>
              <a:defRPr sz="2100" b="0" i="0" u="none" strike="noStrike" cap="none">
                <a:solidFill>
                  <a:srgbClr val="888888"/>
                </a:solidFill>
                <a:latin typeface="Calibri"/>
                <a:ea typeface="Calibri"/>
                <a:cs typeface="Calibri"/>
                <a:sym typeface="Calibri"/>
              </a:defRPr>
            </a:lvl6pPr>
            <a:lvl7pPr marL="0" marR="0" lvl="6" indent="0" algn="r" rtl="0">
              <a:spcBef>
                <a:spcPts val="0"/>
              </a:spcBef>
              <a:buNone/>
              <a:defRPr sz="2100" b="0" i="0" u="none" strike="noStrike" cap="none">
                <a:solidFill>
                  <a:srgbClr val="888888"/>
                </a:solidFill>
                <a:latin typeface="Calibri"/>
                <a:ea typeface="Calibri"/>
                <a:cs typeface="Calibri"/>
                <a:sym typeface="Calibri"/>
              </a:defRPr>
            </a:lvl7pPr>
            <a:lvl8pPr marL="0" marR="0" lvl="7" indent="0" algn="r" rtl="0">
              <a:spcBef>
                <a:spcPts val="0"/>
              </a:spcBef>
              <a:buNone/>
              <a:defRPr sz="2100" b="0" i="0" u="none" strike="noStrike" cap="none">
                <a:solidFill>
                  <a:srgbClr val="888888"/>
                </a:solidFill>
                <a:latin typeface="Calibri"/>
                <a:ea typeface="Calibri"/>
                <a:cs typeface="Calibri"/>
                <a:sym typeface="Calibri"/>
              </a:defRPr>
            </a:lvl8pPr>
            <a:lvl9pPr marL="0" marR="0" lvl="8" indent="0" algn="r" rtl="0">
              <a:spcBef>
                <a:spcPts val="0"/>
              </a:spcBef>
              <a:buNone/>
              <a:defRPr sz="21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b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1"/>
        <p:cNvGrpSpPr/>
        <p:nvPr/>
      </p:nvGrpSpPr>
      <p:grpSpPr>
        <a:xfrm>
          <a:off x="0" y="0"/>
          <a:ext cx="0" cy="0"/>
          <a:chOff x="0" y="0"/>
          <a:chExt cx="0" cy="0"/>
        </a:xfrm>
      </p:grpSpPr>
      <p:sp>
        <p:nvSpPr>
          <p:cNvPr id="42" name="Google Shape;42;p8"/>
          <p:cNvSpPr txBox="1">
            <a:spLocks noGrp="1"/>
          </p:cNvSpPr>
          <p:nvPr>
            <p:ph type="title"/>
          </p:nvPr>
        </p:nvSpPr>
        <p:spPr>
          <a:xfrm>
            <a:off x="735577" y="602753"/>
            <a:ext cx="9227700" cy="337200"/>
          </a:xfrm>
          <a:prstGeom prst="rect">
            <a:avLst/>
          </a:prstGeom>
          <a:noFill/>
          <a:ln>
            <a:noFill/>
          </a:ln>
        </p:spPr>
        <p:txBody>
          <a:bodyPr spcFirstLastPara="1" wrap="square" lIns="170400" tIns="170400" rIns="170400" bIns="170400" anchor="ctr" anchorCtr="0">
            <a:noAutofit/>
          </a:bodyPr>
          <a:lstStyle>
            <a:lvl1pPr marR="0" lvl="0" algn="l" rtl="0">
              <a:lnSpc>
                <a:spcPct val="90000"/>
              </a:lnSpc>
              <a:spcBef>
                <a:spcPts val="0"/>
              </a:spcBef>
              <a:spcAft>
                <a:spcPts val="0"/>
              </a:spcAft>
              <a:buClr>
                <a:schemeClr val="dk2"/>
              </a:buClr>
              <a:buSzPts val="6200"/>
              <a:buFont typeface="Roboto Slab"/>
              <a:buNone/>
              <a:defRPr sz="6200" b="1" i="0" u="none" strike="noStrike" cap="none">
                <a:solidFill>
                  <a:schemeClr val="dk2"/>
                </a:solidFill>
                <a:latin typeface="Roboto Slab"/>
                <a:ea typeface="Roboto Slab"/>
                <a:cs typeface="Roboto Slab"/>
                <a:sym typeface="Roboto Slab"/>
              </a:defRPr>
            </a:lvl1pPr>
            <a:lvl2pPr lvl="1" rtl="0">
              <a:spcBef>
                <a:spcPts val="0"/>
              </a:spcBef>
              <a:spcAft>
                <a:spcPts val="0"/>
              </a:spcAft>
              <a:buClr>
                <a:schemeClr val="dk2"/>
              </a:buClr>
              <a:buSzPts val="6200"/>
              <a:buFont typeface="Roboto Slab"/>
              <a:buNone/>
              <a:defRPr sz="6200" b="1">
                <a:solidFill>
                  <a:schemeClr val="dk2"/>
                </a:solidFill>
                <a:latin typeface="Roboto Slab"/>
                <a:ea typeface="Roboto Slab"/>
                <a:cs typeface="Roboto Slab"/>
                <a:sym typeface="Roboto Slab"/>
              </a:defRPr>
            </a:lvl2pPr>
            <a:lvl3pPr lvl="2" rtl="0">
              <a:spcBef>
                <a:spcPts val="0"/>
              </a:spcBef>
              <a:spcAft>
                <a:spcPts val="0"/>
              </a:spcAft>
              <a:buClr>
                <a:schemeClr val="dk2"/>
              </a:buClr>
              <a:buSzPts val="6200"/>
              <a:buFont typeface="Roboto Slab"/>
              <a:buNone/>
              <a:defRPr sz="6200" b="1">
                <a:solidFill>
                  <a:schemeClr val="dk2"/>
                </a:solidFill>
                <a:latin typeface="Roboto Slab"/>
                <a:ea typeface="Roboto Slab"/>
                <a:cs typeface="Roboto Slab"/>
                <a:sym typeface="Roboto Slab"/>
              </a:defRPr>
            </a:lvl3pPr>
            <a:lvl4pPr lvl="3" rtl="0">
              <a:spcBef>
                <a:spcPts val="0"/>
              </a:spcBef>
              <a:spcAft>
                <a:spcPts val="0"/>
              </a:spcAft>
              <a:buClr>
                <a:schemeClr val="dk2"/>
              </a:buClr>
              <a:buSzPts val="6200"/>
              <a:buFont typeface="Roboto Slab"/>
              <a:buNone/>
              <a:defRPr sz="6200" b="1">
                <a:solidFill>
                  <a:schemeClr val="dk2"/>
                </a:solidFill>
                <a:latin typeface="Roboto Slab"/>
                <a:ea typeface="Roboto Slab"/>
                <a:cs typeface="Roboto Slab"/>
                <a:sym typeface="Roboto Slab"/>
              </a:defRPr>
            </a:lvl4pPr>
            <a:lvl5pPr lvl="4" rtl="0">
              <a:spcBef>
                <a:spcPts val="0"/>
              </a:spcBef>
              <a:spcAft>
                <a:spcPts val="0"/>
              </a:spcAft>
              <a:buClr>
                <a:schemeClr val="dk2"/>
              </a:buClr>
              <a:buSzPts val="6200"/>
              <a:buFont typeface="Roboto Slab"/>
              <a:buNone/>
              <a:defRPr sz="6200" b="1">
                <a:solidFill>
                  <a:schemeClr val="dk2"/>
                </a:solidFill>
                <a:latin typeface="Roboto Slab"/>
                <a:ea typeface="Roboto Slab"/>
                <a:cs typeface="Roboto Slab"/>
                <a:sym typeface="Roboto Slab"/>
              </a:defRPr>
            </a:lvl5pPr>
            <a:lvl6pPr lvl="5" rtl="0">
              <a:spcBef>
                <a:spcPts val="0"/>
              </a:spcBef>
              <a:spcAft>
                <a:spcPts val="0"/>
              </a:spcAft>
              <a:buClr>
                <a:schemeClr val="dk2"/>
              </a:buClr>
              <a:buSzPts val="6200"/>
              <a:buFont typeface="Roboto Slab"/>
              <a:buNone/>
              <a:defRPr sz="6200" b="1">
                <a:solidFill>
                  <a:schemeClr val="dk2"/>
                </a:solidFill>
                <a:latin typeface="Roboto Slab"/>
                <a:ea typeface="Roboto Slab"/>
                <a:cs typeface="Roboto Slab"/>
                <a:sym typeface="Roboto Slab"/>
              </a:defRPr>
            </a:lvl6pPr>
            <a:lvl7pPr lvl="6" rtl="0">
              <a:spcBef>
                <a:spcPts val="0"/>
              </a:spcBef>
              <a:spcAft>
                <a:spcPts val="0"/>
              </a:spcAft>
              <a:buClr>
                <a:schemeClr val="dk2"/>
              </a:buClr>
              <a:buSzPts val="6200"/>
              <a:buFont typeface="Roboto Slab"/>
              <a:buNone/>
              <a:defRPr sz="6200" b="1">
                <a:solidFill>
                  <a:schemeClr val="dk2"/>
                </a:solidFill>
                <a:latin typeface="Roboto Slab"/>
                <a:ea typeface="Roboto Slab"/>
                <a:cs typeface="Roboto Slab"/>
                <a:sym typeface="Roboto Slab"/>
              </a:defRPr>
            </a:lvl7pPr>
            <a:lvl8pPr lvl="7" rtl="0">
              <a:spcBef>
                <a:spcPts val="0"/>
              </a:spcBef>
              <a:spcAft>
                <a:spcPts val="0"/>
              </a:spcAft>
              <a:buClr>
                <a:schemeClr val="dk2"/>
              </a:buClr>
              <a:buSzPts val="6200"/>
              <a:buFont typeface="Roboto Slab"/>
              <a:buNone/>
              <a:defRPr sz="6200" b="1">
                <a:solidFill>
                  <a:schemeClr val="dk2"/>
                </a:solidFill>
                <a:latin typeface="Roboto Slab"/>
                <a:ea typeface="Roboto Slab"/>
                <a:cs typeface="Roboto Slab"/>
                <a:sym typeface="Roboto Slab"/>
              </a:defRPr>
            </a:lvl8pPr>
            <a:lvl9pPr lvl="8" rtl="0">
              <a:spcBef>
                <a:spcPts val="0"/>
              </a:spcBef>
              <a:spcAft>
                <a:spcPts val="0"/>
              </a:spcAft>
              <a:buClr>
                <a:schemeClr val="dk2"/>
              </a:buClr>
              <a:buSzPts val="6200"/>
              <a:buFont typeface="Roboto Slab"/>
              <a:buNone/>
              <a:defRPr sz="6200" b="1">
                <a:solidFill>
                  <a:schemeClr val="dk2"/>
                </a:solidFill>
                <a:latin typeface="Roboto Slab"/>
                <a:ea typeface="Roboto Slab"/>
                <a:cs typeface="Roboto Slab"/>
                <a:sym typeface="Roboto Slab"/>
              </a:defRPr>
            </a:lvl9pPr>
          </a:lstStyle>
          <a:p>
            <a:endParaRPr/>
          </a:p>
        </p:txBody>
      </p:sp>
      <p:sp>
        <p:nvSpPr>
          <p:cNvPr id="43" name="Google Shape;43;p8"/>
          <p:cNvSpPr txBox="1">
            <a:spLocks noGrp="1"/>
          </p:cNvSpPr>
          <p:nvPr>
            <p:ph type="body" idx="1"/>
          </p:nvPr>
        </p:nvSpPr>
        <p:spPr>
          <a:xfrm>
            <a:off x="735571" y="2012500"/>
            <a:ext cx="9227700" cy="4796700"/>
          </a:xfrm>
          <a:prstGeom prst="rect">
            <a:avLst/>
          </a:prstGeom>
          <a:noFill/>
          <a:ln>
            <a:noFill/>
          </a:ln>
        </p:spPr>
        <p:txBody>
          <a:bodyPr spcFirstLastPara="1" wrap="square" lIns="170400" tIns="170400" rIns="170400" bIns="170400" anchor="t" anchorCtr="0">
            <a:noAutofit/>
          </a:bodyPr>
          <a:lstStyle>
            <a:lvl1pPr marL="457200" marR="0" lvl="0" indent="-622300" algn="l" rtl="0">
              <a:lnSpc>
                <a:spcPct val="90000"/>
              </a:lnSpc>
              <a:spcBef>
                <a:spcPts val="2200"/>
              </a:spcBef>
              <a:spcAft>
                <a:spcPts val="0"/>
              </a:spcAft>
              <a:buClr>
                <a:srgbClr val="434343"/>
              </a:buClr>
              <a:buSzPts val="6200"/>
              <a:buFont typeface="Arial"/>
              <a:buChar char="•"/>
              <a:defRPr sz="6200" b="0" i="0" u="none" strike="noStrike" cap="none">
                <a:solidFill>
                  <a:srgbClr val="434343"/>
                </a:solidFill>
                <a:latin typeface="Roboto"/>
                <a:ea typeface="Roboto"/>
                <a:cs typeface="Roboto"/>
                <a:sym typeface="Roboto"/>
              </a:defRPr>
            </a:lvl1pPr>
            <a:lvl2pPr marL="914400" marR="0" lvl="1" indent="-558800" algn="l" rtl="0">
              <a:lnSpc>
                <a:spcPct val="90000"/>
              </a:lnSpc>
              <a:spcBef>
                <a:spcPts val="1000"/>
              </a:spcBef>
              <a:spcAft>
                <a:spcPts val="0"/>
              </a:spcAft>
              <a:buClr>
                <a:srgbClr val="434343"/>
              </a:buClr>
              <a:buSzPts val="5200"/>
              <a:buFont typeface="Arial"/>
              <a:buChar char="•"/>
              <a:defRPr sz="5200" b="0" i="0" u="none" strike="noStrike" cap="none">
                <a:solidFill>
                  <a:srgbClr val="434343"/>
                </a:solidFill>
                <a:latin typeface="Roboto"/>
                <a:ea typeface="Roboto"/>
                <a:cs typeface="Roboto"/>
                <a:sym typeface="Roboto"/>
              </a:defRPr>
            </a:lvl2pPr>
            <a:lvl3pPr marL="1371600" marR="0" lvl="2" indent="-501650" algn="l" rtl="0">
              <a:lnSpc>
                <a:spcPct val="90000"/>
              </a:lnSpc>
              <a:spcBef>
                <a:spcPts val="1000"/>
              </a:spcBef>
              <a:spcAft>
                <a:spcPts val="0"/>
              </a:spcAft>
              <a:buClr>
                <a:srgbClr val="434343"/>
              </a:buClr>
              <a:buSzPts val="4300"/>
              <a:buFont typeface="Arial"/>
              <a:buChar char="•"/>
              <a:defRPr sz="4300" b="0" i="0" u="none" strike="noStrike" cap="none">
                <a:solidFill>
                  <a:srgbClr val="434343"/>
                </a:solidFill>
                <a:latin typeface="Roboto"/>
                <a:ea typeface="Roboto"/>
                <a:cs typeface="Roboto"/>
                <a:sym typeface="Roboto"/>
              </a:defRPr>
            </a:lvl3pPr>
            <a:lvl4pPr marL="1828800" marR="0" lvl="3" indent="-495300" algn="l" rtl="0">
              <a:lnSpc>
                <a:spcPct val="90000"/>
              </a:lnSpc>
              <a:spcBef>
                <a:spcPts val="1000"/>
              </a:spcBef>
              <a:spcAft>
                <a:spcPts val="0"/>
              </a:spcAft>
              <a:buClr>
                <a:srgbClr val="434343"/>
              </a:buClr>
              <a:buSzPts val="4200"/>
              <a:buFont typeface="Arial"/>
              <a:buChar char="•"/>
              <a:defRPr sz="4200" b="0" i="0" u="none" strike="noStrike" cap="none">
                <a:solidFill>
                  <a:srgbClr val="434343"/>
                </a:solidFill>
                <a:latin typeface="Roboto"/>
                <a:ea typeface="Roboto"/>
                <a:cs typeface="Roboto"/>
                <a:sym typeface="Roboto"/>
              </a:defRPr>
            </a:lvl4pPr>
            <a:lvl5pPr marL="2286000" marR="0" lvl="4" indent="-495300" algn="l" rtl="0">
              <a:lnSpc>
                <a:spcPct val="90000"/>
              </a:lnSpc>
              <a:spcBef>
                <a:spcPts val="1000"/>
              </a:spcBef>
              <a:spcAft>
                <a:spcPts val="0"/>
              </a:spcAft>
              <a:buClr>
                <a:srgbClr val="434343"/>
              </a:buClr>
              <a:buSzPts val="4200"/>
              <a:buFont typeface="Arial"/>
              <a:buChar char="•"/>
              <a:defRPr sz="4200" b="0" i="0" u="none" strike="noStrike" cap="none">
                <a:solidFill>
                  <a:srgbClr val="434343"/>
                </a:solidFill>
                <a:latin typeface="Roboto"/>
                <a:ea typeface="Roboto"/>
                <a:cs typeface="Roboto"/>
                <a:sym typeface="Roboto"/>
              </a:defRPr>
            </a:lvl5pPr>
            <a:lvl6pPr marL="2743200" marR="0" lvl="5" indent="-495300" algn="l" rtl="0">
              <a:lnSpc>
                <a:spcPct val="90000"/>
              </a:lnSpc>
              <a:spcBef>
                <a:spcPts val="1000"/>
              </a:spcBef>
              <a:spcAft>
                <a:spcPts val="0"/>
              </a:spcAft>
              <a:buClr>
                <a:srgbClr val="434343"/>
              </a:buClr>
              <a:buSzPts val="4200"/>
              <a:buFont typeface="Arial"/>
              <a:buChar char="•"/>
              <a:defRPr sz="4200" b="0" i="0" u="none" strike="noStrike" cap="none">
                <a:solidFill>
                  <a:srgbClr val="434343"/>
                </a:solidFill>
                <a:latin typeface="Calibri"/>
                <a:ea typeface="Calibri"/>
                <a:cs typeface="Calibri"/>
                <a:sym typeface="Calibri"/>
              </a:defRPr>
            </a:lvl6pPr>
            <a:lvl7pPr marL="3200400" marR="0" lvl="6" indent="-495300" algn="l" rtl="0">
              <a:lnSpc>
                <a:spcPct val="90000"/>
              </a:lnSpc>
              <a:spcBef>
                <a:spcPts val="1000"/>
              </a:spcBef>
              <a:spcAft>
                <a:spcPts val="0"/>
              </a:spcAft>
              <a:buClr>
                <a:srgbClr val="434343"/>
              </a:buClr>
              <a:buSzPts val="4200"/>
              <a:buFont typeface="Arial"/>
              <a:buChar char="•"/>
              <a:defRPr sz="4200" b="0" i="0" u="none" strike="noStrike" cap="none">
                <a:solidFill>
                  <a:srgbClr val="434343"/>
                </a:solidFill>
                <a:latin typeface="Calibri"/>
                <a:ea typeface="Calibri"/>
                <a:cs typeface="Calibri"/>
                <a:sym typeface="Calibri"/>
              </a:defRPr>
            </a:lvl7pPr>
            <a:lvl8pPr marL="3657600" marR="0" lvl="7" indent="-495300" algn="l" rtl="0">
              <a:lnSpc>
                <a:spcPct val="90000"/>
              </a:lnSpc>
              <a:spcBef>
                <a:spcPts val="1000"/>
              </a:spcBef>
              <a:spcAft>
                <a:spcPts val="0"/>
              </a:spcAft>
              <a:buClr>
                <a:srgbClr val="434343"/>
              </a:buClr>
              <a:buSzPts val="4200"/>
              <a:buFont typeface="Arial"/>
              <a:buChar char="•"/>
              <a:defRPr sz="4200" b="0" i="0" u="none" strike="noStrike" cap="none">
                <a:solidFill>
                  <a:srgbClr val="434343"/>
                </a:solidFill>
                <a:latin typeface="Calibri"/>
                <a:ea typeface="Calibri"/>
                <a:cs typeface="Calibri"/>
                <a:sym typeface="Calibri"/>
              </a:defRPr>
            </a:lvl8pPr>
            <a:lvl9pPr marL="4114800" marR="0" lvl="8" indent="-495300" algn="l" rtl="0">
              <a:lnSpc>
                <a:spcPct val="90000"/>
              </a:lnSpc>
              <a:spcBef>
                <a:spcPts val="1000"/>
              </a:spcBef>
              <a:spcAft>
                <a:spcPts val="0"/>
              </a:spcAft>
              <a:buClr>
                <a:srgbClr val="434343"/>
              </a:buClr>
              <a:buSzPts val="4200"/>
              <a:buFont typeface="Arial"/>
              <a:buChar char="•"/>
              <a:defRPr sz="4200" b="0" i="0" u="none" strike="noStrike" cap="none">
                <a:solidFill>
                  <a:srgbClr val="434343"/>
                </a:solidFill>
                <a:latin typeface="Calibri"/>
                <a:ea typeface="Calibri"/>
                <a:cs typeface="Calibri"/>
                <a:sym typeface="Calibri"/>
              </a:defRPr>
            </a:lvl9pPr>
          </a:lstStyle>
          <a:p>
            <a:endParaRPr/>
          </a:p>
        </p:txBody>
      </p:sp>
      <p:sp>
        <p:nvSpPr>
          <p:cNvPr id="44" name="Google Shape;44;p8"/>
          <p:cNvSpPr txBox="1">
            <a:spLocks noGrp="1"/>
          </p:cNvSpPr>
          <p:nvPr>
            <p:ph type="dt" idx="10"/>
          </p:nvPr>
        </p:nvSpPr>
        <p:spPr>
          <a:xfrm>
            <a:off x="735571" y="7007000"/>
            <a:ext cx="2407800" cy="402900"/>
          </a:xfrm>
          <a:prstGeom prst="rect">
            <a:avLst/>
          </a:prstGeom>
          <a:noFill/>
          <a:ln>
            <a:noFill/>
          </a:ln>
        </p:spPr>
        <p:txBody>
          <a:bodyPr spcFirstLastPara="1" wrap="square" lIns="170400" tIns="170400" rIns="170400" bIns="170400" anchor="ctr" anchorCtr="0">
            <a:noAutofit/>
          </a:bodyPr>
          <a:lstStyle>
            <a:lvl1pPr marR="0" lvl="0" algn="l" rtl="0">
              <a:lnSpc>
                <a:spcPct val="100000"/>
              </a:lnSpc>
              <a:spcBef>
                <a:spcPts val="0"/>
              </a:spcBef>
              <a:spcAft>
                <a:spcPts val="0"/>
              </a:spcAft>
              <a:buClr>
                <a:srgbClr val="888888"/>
              </a:buClr>
              <a:buSzPts val="3100"/>
              <a:buFont typeface="Calibri"/>
              <a:buNone/>
              <a:defRPr sz="26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9pPr>
          </a:lstStyle>
          <a:p>
            <a:endParaRPr/>
          </a:p>
        </p:txBody>
      </p:sp>
      <p:sp>
        <p:nvSpPr>
          <p:cNvPr id="45" name="Google Shape;45;p8"/>
          <p:cNvSpPr txBox="1">
            <a:spLocks noGrp="1"/>
          </p:cNvSpPr>
          <p:nvPr>
            <p:ph type="ftr" idx="11"/>
          </p:nvPr>
        </p:nvSpPr>
        <p:spPr>
          <a:xfrm>
            <a:off x="3544111" y="7007000"/>
            <a:ext cx="3610500" cy="402900"/>
          </a:xfrm>
          <a:prstGeom prst="rect">
            <a:avLst/>
          </a:prstGeom>
          <a:noFill/>
          <a:ln>
            <a:noFill/>
          </a:ln>
        </p:spPr>
        <p:txBody>
          <a:bodyPr spcFirstLastPara="1" wrap="square" lIns="170400" tIns="170400" rIns="170400" bIns="170400" anchor="ctr" anchorCtr="0">
            <a:noAutofit/>
          </a:bodyPr>
          <a:lstStyle>
            <a:lvl1pPr marR="0" lvl="0" algn="ctr" rtl="0">
              <a:lnSpc>
                <a:spcPct val="100000"/>
              </a:lnSpc>
              <a:spcBef>
                <a:spcPts val="0"/>
              </a:spcBef>
              <a:spcAft>
                <a:spcPts val="0"/>
              </a:spcAft>
              <a:buClr>
                <a:srgbClr val="888888"/>
              </a:buClr>
              <a:buSzPts val="3100"/>
              <a:buFont typeface="Calibri"/>
              <a:buNone/>
              <a:defRPr sz="26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9pPr>
          </a:lstStyle>
          <a:p>
            <a:endParaRPr/>
          </a:p>
        </p:txBody>
      </p:sp>
      <p:sp>
        <p:nvSpPr>
          <p:cNvPr id="46" name="Google Shape;46;p8"/>
          <p:cNvSpPr txBox="1">
            <a:spLocks noGrp="1"/>
          </p:cNvSpPr>
          <p:nvPr>
            <p:ph type="sldNum" idx="12"/>
          </p:nvPr>
        </p:nvSpPr>
        <p:spPr>
          <a:xfrm>
            <a:off x="7556311" y="7007000"/>
            <a:ext cx="2407800" cy="402900"/>
          </a:xfrm>
          <a:prstGeom prst="rect">
            <a:avLst/>
          </a:prstGeom>
          <a:noFill/>
          <a:ln>
            <a:noFill/>
          </a:ln>
        </p:spPr>
        <p:txBody>
          <a:bodyPr spcFirstLastPara="1" wrap="square" lIns="197825" tIns="98875" rIns="197825" bIns="98875" anchor="ctr" anchorCtr="0">
            <a:noAutofit/>
          </a:bodyPr>
          <a:lstStyle>
            <a:lvl1pPr marL="0" marR="0" lvl="0" indent="0" algn="r" rtl="0">
              <a:lnSpc>
                <a:spcPct val="100000"/>
              </a:lnSpc>
              <a:spcBef>
                <a:spcPts val="0"/>
              </a:spcBef>
              <a:spcAft>
                <a:spcPts val="0"/>
              </a:spcAft>
              <a:buClr>
                <a:srgbClr val="888888"/>
              </a:buClr>
              <a:buSzPts val="2600"/>
              <a:buFont typeface="Calibri"/>
              <a:buNone/>
              <a:defRPr sz="26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2600"/>
              <a:buFont typeface="Calibri"/>
              <a:buNone/>
              <a:defRPr sz="26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2600"/>
              <a:buFont typeface="Calibri"/>
              <a:buNone/>
              <a:defRPr sz="26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2600"/>
              <a:buFont typeface="Calibri"/>
              <a:buNone/>
              <a:defRPr sz="26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2600"/>
              <a:buFont typeface="Calibri"/>
              <a:buNone/>
              <a:defRPr sz="26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2600"/>
              <a:buFont typeface="Calibri"/>
              <a:buNone/>
              <a:defRPr sz="26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2600"/>
              <a:buFont typeface="Calibri"/>
              <a:buNone/>
              <a:defRPr sz="26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2600"/>
              <a:buFont typeface="Calibri"/>
              <a:buNone/>
              <a:defRPr sz="26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2600"/>
              <a:buFont typeface="Calibri"/>
              <a:buNone/>
              <a:defRPr sz="2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bn"/>
              <a:t>‹#›</a:t>
            </a:fld>
            <a:endParaRPr/>
          </a:p>
        </p:txBody>
      </p:sp>
    </p:spTree>
  </p:cSld>
  <p:clrMap bg1="lt1" tx1="dk1" bg2="dk2"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pic>
        <p:nvPicPr>
          <p:cNvPr id="533" name="Google Shape;533;p50"/>
          <p:cNvPicPr preferRelativeResize="0"/>
          <p:nvPr/>
        </p:nvPicPr>
        <p:blipFill>
          <a:blip r:embed="rId3">
            <a:alphaModFix/>
          </a:blip>
          <a:stretch>
            <a:fillRect/>
          </a:stretch>
        </p:blipFill>
        <p:spPr>
          <a:xfrm>
            <a:off x="5758950" y="7064292"/>
            <a:ext cx="390171" cy="409675"/>
          </a:xfrm>
          <a:prstGeom prst="rect">
            <a:avLst/>
          </a:prstGeom>
          <a:noFill/>
          <a:ln>
            <a:noFill/>
          </a:ln>
        </p:spPr>
      </p:pic>
      <p:sp>
        <p:nvSpPr>
          <p:cNvPr id="534" name="Google Shape;534;p50"/>
          <p:cNvSpPr txBox="1"/>
          <p:nvPr/>
        </p:nvSpPr>
        <p:spPr>
          <a:xfrm>
            <a:off x="7597198" y="267525"/>
            <a:ext cx="2712000" cy="5655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bn" sz="1600" b="1">
                <a:solidFill>
                  <a:schemeClr val="dk1"/>
                </a:solidFill>
                <a:latin typeface="Roboto"/>
                <a:ea typeface="Roboto"/>
                <a:cs typeface="Roboto"/>
                <a:sym typeface="Roboto"/>
              </a:rPr>
              <a:t>HCD for WASH</a:t>
            </a:r>
            <a:endParaRPr sz="1600">
              <a:solidFill>
                <a:schemeClr val="dk1"/>
              </a:solidFill>
              <a:latin typeface="Roboto"/>
              <a:ea typeface="Roboto"/>
              <a:cs typeface="Roboto"/>
              <a:sym typeface="Roboto"/>
            </a:endParaRPr>
          </a:p>
        </p:txBody>
      </p:sp>
      <p:sp>
        <p:nvSpPr>
          <p:cNvPr id="535" name="Google Shape;535;p50"/>
          <p:cNvSpPr txBox="1"/>
          <p:nvPr/>
        </p:nvSpPr>
        <p:spPr>
          <a:xfrm>
            <a:off x="753150" y="554613"/>
            <a:ext cx="30000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bn" sz="2200" b="1" dirty="0">
                <a:solidFill>
                  <a:schemeClr val="dk1"/>
                </a:solidFill>
                <a:latin typeface="Roboto"/>
                <a:ea typeface="Roboto"/>
                <a:cs typeface="Roboto"/>
                <a:sym typeface="Roboto"/>
              </a:rPr>
              <a:t>STORYTELLING</a:t>
            </a:r>
            <a:endParaRPr sz="2200" b="1" dirty="0">
              <a:solidFill>
                <a:schemeClr val="dk1"/>
              </a:solidFill>
              <a:latin typeface="Roboto"/>
              <a:ea typeface="Roboto"/>
              <a:cs typeface="Roboto"/>
              <a:sym typeface="Roboto"/>
            </a:endParaRPr>
          </a:p>
        </p:txBody>
      </p:sp>
      <p:sp>
        <p:nvSpPr>
          <p:cNvPr id="536" name="Google Shape;536;p50"/>
          <p:cNvSpPr/>
          <p:nvPr/>
        </p:nvSpPr>
        <p:spPr>
          <a:xfrm>
            <a:off x="307350" y="1274650"/>
            <a:ext cx="5451600" cy="2481900"/>
          </a:xfrm>
          <a:prstGeom prst="rect">
            <a:avLst/>
          </a:prstGeom>
          <a:noFill/>
          <a:ln>
            <a:noFill/>
          </a:ln>
        </p:spPr>
        <p:txBody>
          <a:bodyPr spcFirstLastPara="1" wrap="square" lIns="91425" tIns="91425" rIns="737975" bIns="91425" anchor="ctr" anchorCtr="0">
            <a:noAutofit/>
          </a:bodyPr>
          <a:lstStyle/>
          <a:p>
            <a:pPr marL="0" lvl="0" indent="0" algn="l" rtl="0">
              <a:lnSpc>
                <a:spcPct val="115000"/>
              </a:lnSpc>
              <a:spcBef>
                <a:spcPts val="0"/>
              </a:spcBef>
              <a:spcAft>
                <a:spcPts val="0"/>
              </a:spcAft>
              <a:buClr>
                <a:schemeClr val="dk1"/>
              </a:buClr>
              <a:buSzPts val="1100"/>
              <a:buFont typeface="Arial"/>
              <a:buNone/>
            </a:pPr>
            <a:r>
              <a:rPr lang="bn" sz="1100" dirty="0">
                <a:solidFill>
                  <a:srgbClr val="181818"/>
                </a:solidFill>
                <a:latin typeface="Roboto"/>
                <a:ea typeface="Roboto"/>
                <a:cs typeface="Roboto"/>
                <a:sym typeface="Roboto"/>
              </a:rPr>
              <a:t>The storytelling</a:t>
            </a:r>
            <a:r>
              <a:rPr lang="bn" sz="1100" dirty="0">
                <a:solidFill>
                  <a:schemeClr val="dk1"/>
                </a:solidFill>
                <a:latin typeface="Roboto"/>
                <a:ea typeface="Roboto"/>
                <a:cs typeface="Roboto"/>
                <a:sym typeface="Roboto"/>
              </a:rPr>
              <a:t> </a:t>
            </a:r>
            <a:r>
              <a:rPr lang="bn" sz="1100" dirty="0">
                <a:solidFill>
                  <a:srgbClr val="181818"/>
                </a:solidFill>
                <a:latin typeface="Roboto"/>
                <a:ea typeface="Roboto"/>
                <a:cs typeface="Roboto"/>
                <a:sym typeface="Roboto"/>
              </a:rPr>
              <a:t>tool helps guide a team to debrief and share participants experiences’ after a day of conducting research. As many team members engage different participants throughout the day, it is important to share individuals’ stories, so that all team members can hear a comprehensive overview. In addition, listening to the full stories of each research participant can help researchers  identify key themes and start to formulate an idea of the common ‘personas’ and ‘journeys’ of community members. For example, after listening to several stories about latrine adopters, WASH researchers will begin recognizing the common experiences and behaviors of different types of adopters.</a:t>
            </a:r>
            <a:endParaRPr sz="1100" dirty="0">
              <a:solidFill>
                <a:srgbClr val="181818"/>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endParaRPr sz="1100" dirty="0">
              <a:solidFill>
                <a:srgbClr val="181818"/>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bn" sz="1100" dirty="0">
                <a:solidFill>
                  <a:srgbClr val="181818"/>
                </a:solidFill>
                <a:latin typeface="Roboto"/>
                <a:ea typeface="Roboto"/>
                <a:cs typeface="Roboto"/>
                <a:sym typeface="Roboto"/>
              </a:rPr>
              <a:t>The outputs from storytelling can be used for two important purposes:</a:t>
            </a:r>
            <a:endParaRPr sz="1100" dirty="0">
              <a:solidFill>
                <a:srgbClr val="181818"/>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bn" sz="1100" dirty="0">
                <a:solidFill>
                  <a:srgbClr val="181818"/>
                </a:solidFill>
                <a:latin typeface="Roboto"/>
                <a:ea typeface="Roboto"/>
                <a:cs typeface="Roboto"/>
                <a:sym typeface="Roboto"/>
              </a:rPr>
              <a:t>1) Inform changes in approach or focus during the next day(s) of research</a:t>
            </a:r>
            <a:endParaRPr sz="1100" dirty="0">
              <a:solidFill>
                <a:srgbClr val="181818"/>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bn" sz="1100" dirty="0">
                <a:solidFill>
                  <a:srgbClr val="181818"/>
                </a:solidFill>
                <a:latin typeface="Roboto"/>
                <a:ea typeface="Roboto"/>
                <a:cs typeface="Roboto"/>
                <a:sym typeface="Roboto"/>
              </a:rPr>
              <a:t>2) Capture key insights and opportunities from the day, so that you can return to them later without losing their significance or essence</a:t>
            </a:r>
            <a:endParaRPr sz="1100" dirty="0">
              <a:solidFill>
                <a:srgbClr val="181818"/>
              </a:solidFill>
              <a:latin typeface="Roboto"/>
              <a:ea typeface="Roboto"/>
              <a:cs typeface="Roboto"/>
              <a:sym typeface="Roboto"/>
            </a:endParaRPr>
          </a:p>
        </p:txBody>
      </p:sp>
      <p:sp>
        <p:nvSpPr>
          <p:cNvPr id="537" name="Google Shape;537;p50"/>
          <p:cNvSpPr/>
          <p:nvPr/>
        </p:nvSpPr>
        <p:spPr>
          <a:xfrm>
            <a:off x="307350" y="4048116"/>
            <a:ext cx="5115600" cy="762600"/>
          </a:xfrm>
          <a:prstGeom prst="rect">
            <a:avLst/>
          </a:prstGeom>
          <a:noFill/>
          <a:ln w="9525" cap="flat" cmpd="sng">
            <a:solidFill>
              <a:srgbClr val="0C4E5A"/>
            </a:solidFill>
            <a:prstDash val="solid"/>
            <a:round/>
            <a:headEnd type="none" w="sm" len="sm"/>
            <a:tailEnd type="none" w="sm" len="sm"/>
          </a:ln>
        </p:spPr>
        <p:txBody>
          <a:bodyPr spcFirstLastPara="1" wrap="square" lIns="91425" tIns="91425" rIns="180000" bIns="91425" anchor="ctr" anchorCtr="0">
            <a:noAutofit/>
          </a:bodyPr>
          <a:lstStyle/>
          <a:p>
            <a:pPr marL="0" lvl="0" indent="0" algn="l" rtl="0">
              <a:lnSpc>
                <a:spcPct val="115000"/>
              </a:lnSpc>
              <a:spcBef>
                <a:spcPts val="0"/>
              </a:spcBef>
              <a:spcAft>
                <a:spcPts val="0"/>
              </a:spcAft>
              <a:buNone/>
            </a:pPr>
            <a:r>
              <a:rPr lang="bn" sz="1100" b="1" dirty="0">
                <a:solidFill>
                  <a:srgbClr val="0C4E5A"/>
                </a:solidFill>
                <a:latin typeface="Roboto"/>
                <a:ea typeface="Roboto"/>
                <a:cs typeface="Roboto"/>
                <a:sym typeface="Roboto"/>
              </a:rPr>
              <a:t>OBJECTIVE</a:t>
            </a:r>
            <a:endParaRPr sz="1100" dirty="0">
              <a:solidFill>
                <a:srgbClr val="181818"/>
              </a:solidFill>
              <a:latin typeface="Roboto"/>
              <a:ea typeface="Roboto"/>
              <a:cs typeface="Roboto"/>
              <a:sym typeface="Roboto"/>
            </a:endParaRPr>
          </a:p>
          <a:p>
            <a:pPr marL="0" lvl="0" indent="0" algn="l" rtl="0">
              <a:lnSpc>
                <a:spcPct val="115000"/>
              </a:lnSpc>
              <a:spcBef>
                <a:spcPts val="1000"/>
              </a:spcBef>
              <a:spcAft>
                <a:spcPts val="0"/>
              </a:spcAft>
              <a:buClr>
                <a:schemeClr val="dk1"/>
              </a:buClr>
              <a:buSzPts val="1100"/>
              <a:buFont typeface="Arial"/>
              <a:buNone/>
            </a:pPr>
            <a:r>
              <a:rPr lang="bn" sz="1100" dirty="0">
                <a:solidFill>
                  <a:schemeClr val="dk1"/>
                </a:solidFill>
                <a:latin typeface="Roboto"/>
                <a:ea typeface="Roboto"/>
                <a:cs typeface="Roboto"/>
                <a:sym typeface="Roboto"/>
              </a:rPr>
              <a:t>Structuring a debrief using the “</a:t>
            </a:r>
            <a:r>
              <a:rPr lang="bn" sz="1100" dirty="0">
                <a:solidFill>
                  <a:srgbClr val="181818"/>
                </a:solidFill>
                <a:latin typeface="Roboto"/>
                <a:ea typeface="Roboto"/>
                <a:cs typeface="Roboto"/>
                <a:sym typeface="Roboto"/>
              </a:rPr>
              <a:t>storytelling</a:t>
            </a:r>
            <a:r>
              <a:rPr lang="bn" sz="1100" dirty="0">
                <a:solidFill>
                  <a:schemeClr val="dk1"/>
                </a:solidFill>
                <a:latin typeface="Roboto"/>
                <a:ea typeface="Roboto"/>
                <a:cs typeface="Roboto"/>
                <a:sym typeface="Roboto"/>
              </a:rPr>
              <a:t>” tool is a collaborative way to </a:t>
            </a:r>
            <a:r>
              <a:rPr lang="bn" sz="1100" dirty="0">
                <a:solidFill>
                  <a:srgbClr val="181818"/>
                </a:solidFill>
                <a:latin typeface="Roboto"/>
                <a:ea typeface="Roboto"/>
                <a:cs typeface="Roboto"/>
                <a:sym typeface="Roboto"/>
              </a:rPr>
              <a:t>capture all insights and findings after a day of research.</a:t>
            </a:r>
            <a:endParaRPr sz="1100" dirty="0">
              <a:solidFill>
                <a:srgbClr val="181818"/>
              </a:solidFill>
              <a:latin typeface="Roboto"/>
              <a:ea typeface="Roboto"/>
              <a:cs typeface="Roboto"/>
              <a:sym typeface="Roboto"/>
            </a:endParaRPr>
          </a:p>
        </p:txBody>
      </p:sp>
      <p:sp>
        <p:nvSpPr>
          <p:cNvPr id="538" name="Google Shape;538;p50"/>
          <p:cNvSpPr/>
          <p:nvPr/>
        </p:nvSpPr>
        <p:spPr>
          <a:xfrm>
            <a:off x="307350" y="4920749"/>
            <a:ext cx="5115600" cy="878700"/>
          </a:xfrm>
          <a:prstGeom prst="rect">
            <a:avLst/>
          </a:prstGeom>
          <a:noFill/>
          <a:ln w="9525" cap="flat" cmpd="sng">
            <a:solidFill>
              <a:srgbClr val="0C4E5A"/>
            </a:solidFill>
            <a:prstDash val="solid"/>
            <a:round/>
            <a:headEnd type="none" w="sm" len="sm"/>
            <a:tailEnd type="none" w="sm" len="sm"/>
          </a:ln>
        </p:spPr>
        <p:txBody>
          <a:bodyPr spcFirstLastPara="1" wrap="square" lIns="91425" tIns="91425" rIns="180000" bIns="91425" anchor="ctr" anchorCtr="0">
            <a:noAutofit/>
          </a:bodyPr>
          <a:lstStyle/>
          <a:p>
            <a:pPr marL="0" lvl="0" indent="0" algn="l" rtl="0">
              <a:lnSpc>
                <a:spcPct val="120000"/>
              </a:lnSpc>
              <a:spcBef>
                <a:spcPts val="0"/>
              </a:spcBef>
              <a:spcAft>
                <a:spcPts val="0"/>
              </a:spcAft>
              <a:buNone/>
            </a:pPr>
            <a:r>
              <a:rPr lang="bn" sz="1100" b="1">
                <a:solidFill>
                  <a:srgbClr val="0C4E5A"/>
                </a:solidFill>
                <a:latin typeface="Roboto"/>
                <a:ea typeface="Roboto"/>
                <a:cs typeface="Roboto"/>
                <a:sym typeface="Roboto"/>
              </a:rPr>
              <a:t>WASH-HCD CONNECTION</a:t>
            </a:r>
            <a:endParaRPr sz="1100" b="1">
              <a:solidFill>
                <a:srgbClr val="0C4E5A"/>
              </a:solidFill>
              <a:latin typeface="Roboto"/>
              <a:ea typeface="Roboto"/>
              <a:cs typeface="Roboto"/>
              <a:sym typeface="Roboto"/>
            </a:endParaRPr>
          </a:p>
          <a:p>
            <a:pPr marL="0" lvl="0" indent="0" algn="l" rtl="0">
              <a:lnSpc>
                <a:spcPct val="115000"/>
              </a:lnSpc>
              <a:spcBef>
                <a:spcPts val="600"/>
              </a:spcBef>
              <a:spcAft>
                <a:spcPts val="0"/>
              </a:spcAft>
              <a:buClr>
                <a:schemeClr val="dk1"/>
              </a:buClr>
              <a:buSzPts val="1100"/>
              <a:buFont typeface="Arial"/>
              <a:buNone/>
            </a:pPr>
            <a:r>
              <a:rPr lang="bn" sz="1100">
                <a:solidFill>
                  <a:srgbClr val="181818"/>
                </a:solidFill>
                <a:latin typeface="Roboto"/>
                <a:ea typeface="Roboto"/>
                <a:cs typeface="Roboto"/>
                <a:sym typeface="Roboto"/>
              </a:rPr>
              <a:t>After a long day of field research, having a semi-structured way to debrief allows for WASH team members to share and capture key findings and insights learned.</a:t>
            </a:r>
            <a:endParaRPr sz="1100">
              <a:solidFill>
                <a:srgbClr val="181818"/>
              </a:solidFill>
              <a:latin typeface="Roboto"/>
              <a:ea typeface="Roboto"/>
              <a:cs typeface="Roboto"/>
              <a:sym typeface="Roboto"/>
            </a:endParaRPr>
          </a:p>
        </p:txBody>
      </p:sp>
      <p:sp>
        <p:nvSpPr>
          <p:cNvPr id="539" name="Google Shape;539;p50"/>
          <p:cNvSpPr/>
          <p:nvPr/>
        </p:nvSpPr>
        <p:spPr>
          <a:xfrm>
            <a:off x="307350" y="5909478"/>
            <a:ext cx="5115600" cy="663600"/>
          </a:xfrm>
          <a:prstGeom prst="rect">
            <a:avLst/>
          </a:prstGeom>
          <a:noFill/>
          <a:ln w="9525" cap="flat" cmpd="sng">
            <a:solidFill>
              <a:srgbClr val="0C4E5A"/>
            </a:solidFill>
            <a:prstDash val="solid"/>
            <a:round/>
            <a:headEnd type="none" w="sm" len="sm"/>
            <a:tailEnd type="none" w="sm" len="sm"/>
          </a:ln>
        </p:spPr>
        <p:txBody>
          <a:bodyPr spcFirstLastPara="1" wrap="square" lIns="91425" tIns="91425" rIns="180000" bIns="91425" anchor="ctr" anchorCtr="0">
            <a:noAutofit/>
          </a:bodyPr>
          <a:lstStyle/>
          <a:p>
            <a:pPr marL="0" lvl="0" indent="0" algn="l" rtl="0">
              <a:lnSpc>
                <a:spcPct val="120000"/>
              </a:lnSpc>
              <a:spcBef>
                <a:spcPts val="0"/>
              </a:spcBef>
              <a:spcAft>
                <a:spcPts val="0"/>
              </a:spcAft>
              <a:buNone/>
            </a:pPr>
            <a:r>
              <a:rPr lang="bn" sz="1100" b="1">
                <a:solidFill>
                  <a:srgbClr val="0C4E5A"/>
                </a:solidFill>
                <a:latin typeface="Roboto"/>
                <a:ea typeface="Roboto"/>
                <a:cs typeface="Roboto"/>
                <a:sym typeface="Roboto"/>
              </a:rPr>
              <a:t>TIMING</a:t>
            </a:r>
            <a:endParaRPr sz="1100" b="1">
              <a:solidFill>
                <a:srgbClr val="0C4E5A"/>
              </a:solidFill>
              <a:latin typeface="Roboto"/>
              <a:ea typeface="Roboto"/>
              <a:cs typeface="Roboto"/>
              <a:sym typeface="Roboto"/>
            </a:endParaRPr>
          </a:p>
          <a:p>
            <a:pPr marL="0" lvl="0" indent="0" algn="l" rtl="0">
              <a:lnSpc>
                <a:spcPct val="115000"/>
              </a:lnSpc>
              <a:spcBef>
                <a:spcPts val="600"/>
              </a:spcBef>
              <a:spcAft>
                <a:spcPts val="0"/>
              </a:spcAft>
              <a:buClr>
                <a:schemeClr val="dk1"/>
              </a:buClr>
              <a:buSzPts val="1100"/>
              <a:buFont typeface="Arial"/>
              <a:buNone/>
            </a:pPr>
            <a:r>
              <a:rPr lang="bn" sz="1100">
                <a:solidFill>
                  <a:srgbClr val="181818"/>
                </a:solidFill>
                <a:latin typeface="Roboto"/>
                <a:ea typeface="Roboto"/>
                <a:cs typeface="Roboto"/>
                <a:sym typeface="Roboto"/>
              </a:rPr>
              <a:t>1- 2 hours *depending on how many team members are debriefing together</a:t>
            </a:r>
            <a:endParaRPr sz="1100">
              <a:solidFill>
                <a:srgbClr val="181818"/>
              </a:solidFill>
              <a:latin typeface="Roboto"/>
              <a:ea typeface="Roboto"/>
              <a:cs typeface="Roboto"/>
              <a:sym typeface="Roboto"/>
            </a:endParaRPr>
          </a:p>
        </p:txBody>
      </p:sp>
      <p:sp>
        <p:nvSpPr>
          <p:cNvPr id="540" name="Google Shape;540;p50"/>
          <p:cNvSpPr/>
          <p:nvPr/>
        </p:nvSpPr>
        <p:spPr>
          <a:xfrm>
            <a:off x="307350" y="6682992"/>
            <a:ext cx="5115600" cy="762600"/>
          </a:xfrm>
          <a:prstGeom prst="rect">
            <a:avLst/>
          </a:prstGeom>
          <a:noFill/>
          <a:ln w="9525" cap="flat" cmpd="sng">
            <a:solidFill>
              <a:srgbClr val="0C4E5A"/>
            </a:solidFill>
            <a:prstDash val="solid"/>
            <a:round/>
            <a:headEnd type="none" w="sm" len="sm"/>
            <a:tailEnd type="none" w="sm" len="sm"/>
          </a:ln>
        </p:spPr>
        <p:txBody>
          <a:bodyPr spcFirstLastPara="1" wrap="square" lIns="91425" tIns="91425" rIns="180000" bIns="91425" anchor="ctr" anchorCtr="0">
            <a:noAutofit/>
          </a:bodyPr>
          <a:lstStyle/>
          <a:p>
            <a:pPr marL="0" lvl="0" indent="0" algn="l" rtl="0">
              <a:lnSpc>
                <a:spcPct val="120000"/>
              </a:lnSpc>
              <a:spcBef>
                <a:spcPts val="0"/>
              </a:spcBef>
              <a:spcAft>
                <a:spcPts val="0"/>
              </a:spcAft>
              <a:buNone/>
            </a:pPr>
            <a:r>
              <a:rPr lang="bn" sz="1100" b="1">
                <a:solidFill>
                  <a:srgbClr val="0C4E5A"/>
                </a:solidFill>
                <a:latin typeface="Roboto"/>
                <a:ea typeface="Roboto"/>
                <a:cs typeface="Roboto"/>
                <a:sym typeface="Roboto"/>
              </a:rPr>
              <a:t>MATERIALS</a:t>
            </a:r>
            <a:endParaRPr sz="1100" b="1">
              <a:solidFill>
                <a:srgbClr val="0C4E5A"/>
              </a:solidFill>
              <a:latin typeface="Roboto"/>
              <a:ea typeface="Roboto"/>
              <a:cs typeface="Roboto"/>
              <a:sym typeface="Roboto"/>
            </a:endParaRPr>
          </a:p>
          <a:p>
            <a:pPr marL="457200" lvl="0" indent="-298450" algn="l" rtl="0">
              <a:lnSpc>
                <a:spcPct val="120000"/>
              </a:lnSpc>
              <a:spcBef>
                <a:spcPts val="600"/>
              </a:spcBef>
              <a:spcAft>
                <a:spcPts val="0"/>
              </a:spcAft>
              <a:buClr>
                <a:schemeClr val="dk2"/>
              </a:buClr>
              <a:buSzPts val="1100"/>
              <a:buFont typeface="Roboto"/>
              <a:buChar char="●"/>
            </a:pPr>
            <a:r>
              <a:rPr lang="bn" sz="1100">
                <a:solidFill>
                  <a:schemeClr val="dk2"/>
                </a:solidFill>
                <a:latin typeface="Roboto"/>
                <a:ea typeface="Roboto"/>
                <a:cs typeface="Roboto"/>
                <a:sym typeface="Roboto"/>
              </a:rPr>
              <a:t>STICKY NOTES OR PAPER </a:t>
            </a:r>
            <a:endParaRPr sz="1100">
              <a:solidFill>
                <a:schemeClr val="dk2"/>
              </a:solidFill>
              <a:latin typeface="Roboto"/>
              <a:ea typeface="Roboto"/>
              <a:cs typeface="Roboto"/>
              <a:sym typeface="Roboto"/>
            </a:endParaRPr>
          </a:p>
          <a:p>
            <a:pPr marL="457200" lvl="0" indent="-298450" algn="l" rtl="0">
              <a:lnSpc>
                <a:spcPct val="120000"/>
              </a:lnSpc>
              <a:spcBef>
                <a:spcPts val="0"/>
              </a:spcBef>
              <a:spcAft>
                <a:spcPts val="0"/>
              </a:spcAft>
              <a:buClr>
                <a:schemeClr val="dk2"/>
              </a:buClr>
              <a:buSzPts val="1100"/>
              <a:buFont typeface="Roboto"/>
              <a:buChar char="●"/>
            </a:pPr>
            <a:r>
              <a:rPr lang="bn" sz="1100">
                <a:solidFill>
                  <a:schemeClr val="dk2"/>
                </a:solidFill>
                <a:latin typeface="Roboto"/>
                <a:ea typeface="Roboto"/>
                <a:cs typeface="Roboto"/>
                <a:sym typeface="Roboto"/>
              </a:rPr>
              <a:t>PENS OR PENCILS</a:t>
            </a:r>
            <a:endParaRPr sz="1100">
              <a:solidFill>
                <a:schemeClr val="dk2"/>
              </a:solidFill>
              <a:latin typeface="Roboto"/>
              <a:ea typeface="Roboto"/>
              <a:cs typeface="Roboto"/>
              <a:sym typeface="Roboto"/>
            </a:endParaRPr>
          </a:p>
        </p:txBody>
      </p:sp>
      <p:sp>
        <p:nvSpPr>
          <p:cNvPr id="541" name="Google Shape;541;p50"/>
          <p:cNvSpPr txBox="1"/>
          <p:nvPr/>
        </p:nvSpPr>
        <p:spPr>
          <a:xfrm>
            <a:off x="5830969" y="816213"/>
            <a:ext cx="4614900" cy="5678578"/>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Clr>
                <a:srgbClr val="000000"/>
              </a:buClr>
              <a:buSzPts val="1100"/>
              <a:buFont typeface="Arial"/>
              <a:buNone/>
            </a:pPr>
            <a:r>
              <a:rPr lang="bn" sz="1100" b="1" dirty="0">
                <a:solidFill>
                  <a:srgbClr val="0C4E5A"/>
                </a:solidFill>
                <a:latin typeface="Roboto"/>
                <a:ea typeface="Roboto"/>
                <a:cs typeface="Roboto"/>
                <a:sym typeface="Roboto"/>
              </a:rPr>
              <a:t>STEPS</a:t>
            </a:r>
            <a:endParaRPr sz="1100" dirty="0">
              <a:solidFill>
                <a:srgbClr val="0C4E5A"/>
              </a:solidFill>
              <a:latin typeface="Roboto"/>
              <a:ea typeface="Roboto"/>
              <a:cs typeface="Roboto"/>
              <a:sym typeface="Roboto"/>
            </a:endParaRPr>
          </a:p>
          <a:p>
            <a:pPr marL="457200" lvl="0" indent="-298450" algn="l" rtl="0">
              <a:lnSpc>
                <a:spcPct val="115000"/>
              </a:lnSpc>
              <a:spcBef>
                <a:spcPts val="600"/>
              </a:spcBef>
              <a:spcAft>
                <a:spcPts val="0"/>
              </a:spcAft>
              <a:buClr>
                <a:srgbClr val="0C4E5A"/>
              </a:buClr>
              <a:buSzPts val="1100"/>
              <a:buFont typeface="Roboto"/>
              <a:buAutoNum type="arabicPeriod"/>
            </a:pPr>
            <a:r>
              <a:rPr lang="en-US" sz="1100" b="1" i="1" smtClean="0">
                <a:solidFill>
                  <a:srgbClr val="181818"/>
                </a:solidFill>
                <a:latin typeface="Roboto"/>
                <a:ea typeface="Roboto"/>
                <a:cs typeface="Roboto"/>
                <a:sym typeface="Roboto"/>
              </a:rPr>
              <a:t>Prepare. </a:t>
            </a:r>
            <a:r>
              <a:rPr lang="bn" sz="1100" smtClean="0">
                <a:solidFill>
                  <a:srgbClr val="181818"/>
                </a:solidFill>
                <a:latin typeface="Roboto"/>
                <a:ea typeface="Roboto"/>
                <a:cs typeface="Roboto"/>
                <a:sym typeface="Roboto"/>
              </a:rPr>
              <a:t>After </a:t>
            </a:r>
            <a:r>
              <a:rPr lang="bn" sz="1100" dirty="0">
                <a:solidFill>
                  <a:srgbClr val="181818"/>
                </a:solidFill>
                <a:latin typeface="Roboto"/>
                <a:ea typeface="Roboto"/>
                <a:cs typeface="Roboto"/>
                <a:sym typeface="Roboto"/>
              </a:rPr>
              <a:t>a day of research, gather team members to engage in a debrief session. Choose a place with a large wall space, or if it is not available, you can use poster paper. Team members should bring their notebooks with all notes and observations captured from the day of interviews and discussions. (if you have computer and internet access, this can also be done using sticky notes function on an online whiteboard such as Miro or Mural)</a:t>
            </a:r>
            <a:br>
              <a:rPr lang="bn" sz="1100" dirty="0">
                <a:solidFill>
                  <a:srgbClr val="181818"/>
                </a:solidFill>
                <a:latin typeface="Roboto"/>
                <a:ea typeface="Roboto"/>
                <a:cs typeface="Roboto"/>
                <a:sym typeface="Roboto"/>
              </a:rPr>
            </a:br>
            <a:endParaRPr sz="1100" dirty="0">
              <a:solidFill>
                <a:srgbClr val="181818"/>
              </a:solidFill>
              <a:latin typeface="Roboto"/>
              <a:ea typeface="Roboto"/>
              <a:cs typeface="Roboto"/>
              <a:sym typeface="Roboto"/>
            </a:endParaRPr>
          </a:p>
          <a:p>
            <a:pPr marL="457200" lvl="0" indent="-298450" algn="l" rtl="0">
              <a:lnSpc>
                <a:spcPct val="115000"/>
              </a:lnSpc>
              <a:spcBef>
                <a:spcPts val="0"/>
              </a:spcBef>
              <a:spcAft>
                <a:spcPts val="0"/>
              </a:spcAft>
              <a:buClr>
                <a:srgbClr val="0C4E5A"/>
              </a:buClr>
              <a:buSzPts val="1100"/>
              <a:buFont typeface="Arial"/>
              <a:buAutoNum type="arabicPeriod"/>
            </a:pPr>
            <a:r>
              <a:rPr lang="bn" sz="1100" b="1" i="1" dirty="0">
                <a:solidFill>
                  <a:srgbClr val="181818"/>
                </a:solidFill>
                <a:latin typeface="Roboto"/>
                <a:ea typeface="Roboto"/>
                <a:cs typeface="Roboto"/>
                <a:sym typeface="Roboto"/>
              </a:rPr>
              <a:t>Facilitate discussion.</a:t>
            </a:r>
            <a:r>
              <a:rPr lang="bn" sz="1100" i="1" dirty="0">
                <a:solidFill>
                  <a:srgbClr val="181818"/>
                </a:solidFill>
                <a:latin typeface="Roboto"/>
                <a:ea typeface="Roboto"/>
                <a:cs typeface="Roboto"/>
                <a:sym typeface="Roboto"/>
              </a:rPr>
              <a:t> </a:t>
            </a:r>
            <a:r>
              <a:rPr lang="bn" sz="1100" dirty="0">
                <a:solidFill>
                  <a:srgbClr val="181818"/>
                </a:solidFill>
                <a:latin typeface="Roboto"/>
                <a:ea typeface="Roboto"/>
                <a:cs typeface="Roboto"/>
                <a:sym typeface="Roboto"/>
              </a:rPr>
              <a:t>One by one, each team member should read through their notes, and a fellow team member should write each data point on a separate sticky note. As you write sticky notes, paste them on the wall or poster paper. </a:t>
            </a:r>
            <a:endParaRPr sz="1100" dirty="0">
              <a:solidFill>
                <a:srgbClr val="181818"/>
              </a:solidFill>
              <a:latin typeface="Roboto"/>
              <a:ea typeface="Roboto"/>
              <a:cs typeface="Roboto"/>
              <a:sym typeface="Roboto"/>
            </a:endParaRPr>
          </a:p>
          <a:p>
            <a:pPr lvl="5">
              <a:lnSpc>
                <a:spcPct val="115000"/>
              </a:lnSpc>
              <a:spcBef>
                <a:spcPts val="1000"/>
              </a:spcBef>
            </a:pPr>
            <a:r>
              <a:rPr lang="bn" sz="1100" dirty="0" smtClean="0">
                <a:solidFill>
                  <a:srgbClr val="181818"/>
                </a:solidFill>
                <a:latin typeface="Roboto"/>
                <a:ea typeface="Roboto"/>
                <a:cs typeface="Roboto"/>
                <a:sym typeface="Roboto"/>
              </a:rPr>
              <a:t>As each person shares, you may note anything that seems significant or surprising, and come back to it for further discussion and exploration. All team members should actively listen without distraction in order to learn and absorb as much as possible from others’ research experiences and participants’ stories.</a:t>
            </a:r>
            <a:endParaRPr sz="1100" dirty="0" smtClean="0">
              <a:solidFill>
                <a:srgbClr val="181818"/>
              </a:solidFill>
              <a:latin typeface="Roboto"/>
              <a:ea typeface="Roboto"/>
              <a:cs typeface="Roboto"/>
              <a:sym typeface="Roboto"/>
            </a:endParaRPr>
          </a:p>
          <a:p>
            <a:pPr lvl="5">
              <a:lnSpc>
                <a:spcPct val="115000"/>
              </a:lnSpc>
              <a:spcBef>
                <a:spcPts val="1000"/>
              </a:spcBef>
            </a:pPr>
            <a:r>
              <a:rPr lang="bn" sz="1100" dirty="0" smtClean="0">
                <a:solidFill>
                  <a:srgbClr val="181818"/>
                </a:solidFill>
                <a:latin typeface="Roboto"/>
                <a:ea typeface="Roboto"/>
                <a:cs typeface="Roboto"/>
                <a:sym typeface="Roboto"/>
              </a:rPr>
              <a:t>You may encourage team members to do the following, as relevant:</a:t>
            </a:r>
            <a:endParaRPr sz="1100" dirty="0" smtClean="0">
              <a:solidFill>
                <a:srgbClr val="181818"/>
              </a:solidFill>
              <a:latin typeface="Roboto"/>
              <a:ea typeface="Roboto"/>
              <a:cs typeface="Roboto"/>
              <a:sym typeface="Roboto"/>
            </a:endParaRPr>
          </a:p>
          <a:p>
            <a:pPr marL="457200" lvl="0" indent="-298450" algn="l" rtl="0">
              <a:lnSpc>
                <a:spcPct val="115000"/>
              </a:lnSpc>
              <a:spcBef>
                <a:spcPts val="1000"/>
              </a:spcBef>
              <a:spcAft>
                <a:spcPts val="0"/>
              </a:spcAft>
              <a:buClr>
                <a:srgbClr val="181818"/>
              </a:buClr>
              <a:buSzPts val="1100"/>
              <a:buFont typeface="Roboto"/>
              <a:buChar char="●"/>
            </a:pPr>
            <a:r>
              <a:rPr lang="bn" sz="1100" dirty="0" smtClean="0">
                <a:solidFill>
                  <a:srgbClr val="181818"/>
                </a:solidFill>
                <a:latin typeface="Roboto"/>
                <a:ea typeface="Roboto"/>
                <a:cs typeface="Roboto"/>
                <a:sym typeface="Roboto"/>
              </a:rPr>
              <a:t>If </a:t>
            </a:r>
            <a:r>
              <a:rPr lang="bn" sz="1100" dirty="0">
                <a:solidFill>
                  <a:srgbClr val="181818"/>
                </a:solidFill>
                <a:latin typeface="Roboto"/>
                <a:ea typeface="Roboto"/>
                <a:cs typeface="Roboto"/>
                <a:sym typeface="Roboto"/>
              </a:rPr>
              <a:t>you have interviewed different types of actors, such as latrine sales agents, health workers, and household members, you can use different color sticky notes for each actor. </a:t>
            </a:r>
            <a:endParaRPr sz="1100" dirty="0">
              <a:solidFill>
                <a:srgbClr val="181818"/>
              </a:solidFill>
              <a:latin typeface="Roboto"/>
              <a:ea typeface="Roboto"/>
              <a:cs typeface="Roboto"/>
              <a:sym typeface="Roboto"/>
            </a:endParaRPr>
          </a:p>
          <a:p>
            <a:pPr marL="457200" lvl="0" indent="-298450" algn="l" rtl="0">
              <a:lnSpc>
                <a:spcPct val="115000"/>
              </a:lnSpc>
              <a:spcBef>
                <a:spcPts val="0"/>
              </a:spcBef>
              <a:spcAft>
                <a:spcPts val="0"/>
              </a:spcAft>
              <a:buClr>
                <a:srgbClr val="181818"/>
              </a:buClr>
              <a:buSzPts val="1100"/>
              <a:buFont typeface="Roboto"/>
              <a:buChar char="●"/>
            </a:pPr>
            <a:r>
              <a:rPr lang="bn" sz="1100" dirty="0">
                <a:solidFill>
                  <a:srgbClr val="181818"/>
                </a:solidFill>
                <a:latin typeface="Roboto"/>
                <a:ea typeface="Roboto"/>
                <a:cs typeface="Roboto"/>
                <a:sym typeface="Roboto"/>
              </a:rPr>
              <a:t>You may also want to know the name or initials of the respondent on each corresponding sticky note. In later activities such as affinity mapping, the sticky notes may become mixed but initials or names allow to remember which pieces of information belong to each respondent.</a:t>
            </a:r>
            <a:endParaRPr sz="1100" dirty="0">
              <a:solidFill>
                <a:srgbClr val="181818"/>
              </a:solidFill>
              <a:latin typeface="Roboto"/>
              <a:ea typeface="Roboto"/>
              <a:cs typeface="Roboto"/>
              <a:sym typeface="Roboto"/>
            </a:endParaRPr>
          </a:p>
          <a:p>
            <a:pPr marL="457200" lvl="0" indent="-298450" algn="l" rtl="0">
              <a:lnSpc>
                <a:spcPct val="115000"/>
              </a:lnSpc>
              <a:spcBef>
                <a:spcPts val="0"/>
              </a:spcBef>
              <a:spcAft>
                <a:spcPts val="0"/>
              </a:spcAft>
              <a:buClr>
                <a:srgbClr val="181818"/>
              </a:buClr>
              <a:buSzPts val="1100"/>
              <a:buFont typeface="Roboto"/>
              <a:buChar char="●"/>
            </a:pPr>
            <a:r>
              <a:rPr lang="bn" sz="1100" dirty="0">
                <a:solidFill>
                  <a:srgbClr val="181818"/>
                </a:solidFill>
                <a:latin typeface="Roboto"/>
                <a:ea typeface="Roboto"/>
                <a:cs typeface="Roboto"/>
                <a:sym typeface="Roboto"/>
              </a:rPr>
              <a:t>Remind team members that each sticky note is a separate finding or data point, written in a short phrase (avoid long sentences) </a:t>
            </a:r>
            <a:endParaRPr sz="1100" dirty="0">
              <a:solidFill>
                <a:srgbClr val="181818"/>
              </a:solidFill>
              <a:latin typeface="Roboto"/>
              <a:ea typeface="Roboto"/>
              <a:cs typeface="Roboto"/>
              <a:sym typeface="Roboto"/>
            </a:endParaRPr>
          </a:p>
        </p:txBody>
      </p:sp>
      <p:pic>
        <p:nvPicPr>
          <p:cNvPr id="542" name="Google Shape;542;p50"/>
          <p:cNvPicPr preferRelativeResize="0"/>
          <p:nvPr/>
        </p:nvPicPr>
        <p:blipFill rotWithShape="1">
          <a:blip r:embed="rId4">
            <a:alphaModFix/>
          </a:blip>
          <a:srcRect l="2856" r="2856"/>
          <a:stretch/>
        </p:blipFill>
        <p:spPr>
          <a:xfrm rot="-3916238">
            <a:off x="119105" y="207950"/>
            <a:ext cx="832321" cy="693600"/>
          </a:xfrm>
          <a:prstGeom prst="rect">
            <a:avLst/>
          </a:prstGeom>
          <a:noFill/>
          <a:ln>
            <a:noFill/>
          </a:ln>
        </p:spPr>
      </p:pic>
      <p:pic>
        <p:nvPicPr>
          <p:cNvPr id="543" name="Google Shape;543;p50"/>
          <p:cNvPicPr preferRelativeResize="0"/>
          <p:nvPr/>
        </p:nvPicPr>
        <p:blipFill>
          <a:blip r:embed="rId5">
            <a:alphaModFix/>
          </a:blip>
          <a:stretch>
            <a:fillRect/>
          </a:stretch>
        </p:blipFill>
        <p:spPr>
          <a:xfrm flipH="1">
            <a:off x="4891863" y="5102282"/>
            <a:ext cx="969493" cy="2457718"/>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iDE 2016 New V2">
      <a:dk1>
        <a:srgbClr val="000000"/>
      </a:dk1>
      <a:lt1>
        <a:srgbClr val="FEFFFF"/>
      </a:lt1>
      <a:dk2>
        <a:srgbClr val="50505F"/>
      </a:dk2>
      <a:lt2>
        <a:srgbClr val="FBFAEB"/>
      </a:lt2>
      <a:accent1>
        <a:srgbClr val="EA4D39"/>
      </a:accent1>
      <a:accent2>
        <a:srgbClr val="5DB970"/>
      </a:accent2>
      <a:accent3>
        <a:srgbClr val="4BB3E6"/>
      </a:accent3>
      <a:accent4>
        <a:srgbClr val="255089"/>
      </a:accent4>
      <a:accent5>
        <a:srgbClr val="50505F"/>
      </a:accent5>
      <a:accent6>
        <a:srgbClr val="FBFAEB"/>
      </a:accent6>
      <a:hlink>
        <a:srgbClr val="50505F"/>
      </a:hlink>
      <a:folHlink>
        <a:srgbClr val="50505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iDE 2016 New V2">
      <a:dk1>
        <a:srgbClr val="000000"/>
      </a:dk1>
      <a:lt1>
        <a:srgbClr val="FEFFFF"/>
      </a:lt1>
      <a:dk2>
        <a:srgbClr val="50505F"/>
      </a:dk2>
      <a:lt2>
        <a:srgbClr val="FBFAEB"/>
      </a:lt2>
      <a:accent1>
        <a:srgbClr val="EA4D39"/>
      </a:accent1>
      <a:accent2>
        <a:srgbClr val="5DB970"/>
      </a:accent2>
      <a:accent3>
        <a:srgbClr val="4BB3E6"/>
      </a:accent3>
      <a:accent4>
        <a:srgbClr val="255089"/>
      </a:accent4>
      <a:accent5>
        <a:srgbClr val="50505F"/>
      </a:accent5>
      <a:accent6>
        <a:srgbClr val="FBFAEB"/>
      </a:accent6>
      <a:hlink>
        <a:srgbClr val="50505F"/>
      </a:hlink>
      <a:folHlink>
        <a:srgbClr val="50505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TotalTime>
  <Words>564</Words>
  <Application>Microsoft Office PowerPoint</Application>
  <PresentationFormat>Custom</PresentationFormat>
  <Paragraphs>24</Paragraphs>
  <Slides>1</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vt:i4>
      </vt:variant>
    </vt:vector>
  </HeadingPairs>
  <TitlesOfParts>
    <vt:vector size="10" baseType="lpstr">
      <vt:lpstr>Roboto</vt:lpstr>
      <vt:lpstr>Roboto Condensed</vt:lpstr>
      <vt:lpstr>Arial</vt:lpstr>
      <vt:lpstr>Libre Baskerville</vt:lpstr>
      <vt:lpstr>Calibri</vt:lpstr>
      <vt:lpstr>Alfa Slab One</vt:lpstr>
      <vt:lpstr>Roboto Slab</vt:lpstr>
      <vt:lpstr>Office Theme</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Max Churchfield</dc:creator>
  <cp:lastModifiedBy>Max Churchfield</cp:lastModifiedBy>
  <cp:revision>8</cp:revision>
  <dcterms:modified xsi:type="dcterms:W3CDTF">2022-10-14T16:46:58Z</dcterms:modified>
</cp:coreProperties>
</file>