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 id="2147483665" r:id="rId2"/>
  </p:sldMasterIdLst>
  <p:notesMasterIdLst>
    <p:notesMasterId r:id="rId4"/>
  </p:notesMasterIdLst>
  <p:sldIdLst>
    <p:sldId id="266" r:id="rId3"/>
  </p:sldIdLst>
  <p:sldSz cx="10699750" cy="7559675"/>
  <p:notesSz cx="6858000" cy="9144000"/>
  <p:embeddedFontLst>
    <p:embeddedFont>
      <p:font typeface="Alfa Slab One" panose="020B0604020202020204" charset="0"/>
      <p:regular r:id="rId5"/>
    </p:embeddedFont>
    <p:embeddedFont>
      <p:font typeface="Calibri" panose="020F0502020204030204" pitchFamily="34" charset="0"/>
      <p:regular r:id="rId6"/>
      <p:bold r:id="rId7"/>
      <p:italic r:id="rId8"/>
      <p:boldItalic r:id="rId9"/>
    </p:embeddedFont>
    <p:embeddedFont>
      <p:font typeface="Libre Baskerville" panose="020B0604020202020204" charset="0"/>
      <p:regular r:id="rId10"/>
      <p:bold r:id="rId11"/>
      <p:italic r:id="rId12"/>
    </p:embeddedFont>
    <p:embeddedFont>
      <p:font typeface="Roboto" panose="020B0604020202020204" charset="0"/>
      <p:regular r:id="rId13"/>
      <p:bold r:id="rId14"/>
      <p:italic r:id="rId15"/>
      <p:boldItalic r:id="rId16"/>
    </p:embeddedFont>
    <p:embeddedFont>
      <p:font typeface="Roboto Condensed" panose="020B0604020202020204" charset="0"/>
      <p:regular r:id="rId17"/>
      <p:bold r:id="rId18"/>
      <p:italic r:id="rId19"/>
      <p:boldItalic r:id="rId20"/>
    </p:embeddedFont>
    <p:embeddedFont>
      <p:font typeface="Roboto Slab" panose="020B0604020202020204" charset="0"/>
      <p:regular r:id="rId21"/>
      <p:bold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ole Weber" initial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6" d="100"/>
          <a:sy n="56" d="100"/>
        </p:scale>
        <p:origin x="123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font" Target="fonts/font14.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17.fntdata"/><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font" Target="fonts/font13.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2.fntdata"/><Relationship Id="rId20"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24" Type="http://schemas.openxmlformats.org/officeDocument/2006/relationships/presProps" Target="presProps.xml"/><Relationship Id="rId5" Type="http://schemas.openxmlformats.org/officeDocument/2006/relationships/font" Target="fonts/font1.fntdata"/><Relationship Id="rId15" Type="http://schemas.openxmlformats.org/officeDocument/2006/relationships/font" Target="fonts/font11.fntdata"/><Relationship Id="rId23" Type="http://schemas.openxmlformats.org/officeDocument/2006/relationships/commentAuthors" Target="commentAuthors.xml"/><Relationship Id="rId10" Type="http://schemas.openxmlformats.org/officeDocument/2006/relationships/font" Target="fonts/font6.fntdata"/><Relationship Id="rId19" Type="http://schemas.openxmlformats.org/officeDocument/2006/relationships/font" Target="fonts/font15.fntdata"/><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font" Target="fonts/font10.fntdata"/><Relationship Id="rId22" Type="http://schemas.openxmlformats.org/officeDocument/2006/relationships/font" Target="fonts/font18.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002904" y="685800"/>
            <a:ext cx="48528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15b9a565ec9_0_0:notes"/>
          <p:cNvSpPr>
            <a:spLocks noGrp="1" noRot="1" noChangeAspect="1"/>
          </p:cNvSpPr>
          <p:nvPr>
            <p:ph type="sldImg" idx="2"/>
          </p:nvPr>
        </p:nvSpPr>
        <p:spPr>
          <a:xfrm>
            <a:off x="1003300" y="685800"/>
            <a:ext cx="48529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15b9a565ec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337400" y="1237251"/>
            <a:ext cx="8024400" cy="2632200"/>
          </a:xfrm>
          <a:prstGeom prst="rect">
            <a:avLst/>
          </a:prstGeom>
          <a:noFill/>
          <a:ln>
            <a:noFill/>
          </a:ln>
        </p:spPr>
        <p:txBody>
          <a:bodyPr spcFirstLastPara="1" wrap="square" lIns="151725" tIns="151725" rIns="151725" bIns="151725" anchor="b" anchorCtr="0">
            <a:noAutofit/>
          </a:bodyPr>
          <a:lstStyle>
            <a:lvl1pPr marL="0" marR="0" lvl="0" indent="0" algn="ctr" rtl="0">
              <a:lnSpc>
                <a:spcPct val="90000"/>
              </a:lnSpc>
              <a:spcBef>
                <a:spcPts val="0"/>
              </a:spcBef>
              <a:spcAft>
                <a:spcPts val="0"/>
              </a:spcAft>
              <a:buClr>
                <a:schemeClr val="accent5"/>
              </a:buClr>
              <a:buSzPts val="2400"/>
              <a:buFont typeface="Roboto Slab"/>
              <a:buNone/>
              <a:defRPr sz="10000" b="1" i="0" u="none" strike="noStrike" cap="none">
                <a:solidFill>
                  <a:schemeClr val="accent5"/>
                </a:solidFill>
                <a:latin typeface="Roboto Slab"/>
                <a:ea typeface="Roboto Slab"/>
                <a:cs typeface="Roboto Slab"/>
                <a:sym typeface="Roboto Slab"/>
              </a:defRPr>
            </a:lvl1pPr>
            <a:lvl2pPr lvl="1" indent="0" rtl="0">
              <a:spcBef>
                <a:spcPts val="0"/>
              </a:spcBef>
              <a:spcAft>
                <a:spcPts val="0"/>
              </a:spcAft>
              <a:buSzPts val="2400"/>
              <a:buNone/>
              <a:defRPr sz="3100"/>
            </a:lvl2pPr>
            <a:lvl3pPr lvl="2" indent="0" rtl="0">
              <a:spcBef>
                <a:spcPts val="0"/>
              </a:spcBef>
              <a:spcAft>
                <a:spcPts val="0"/>
              </a:spcAft>
              <a:buSzPts val="2400"/>
              <a:buNone/>
              <a:defRPr sz="3100"/>
            </a:lvl3pPr>
            <a:lvl4pPr lvl="3" indent="0" rtl="0">
              <a:spcBef>
                <a:spcPts val="0"/>
              </a:spcBef>
              <a:spcAft>
                <a:spcPts val="0"/>
              </a:spcAft>
              <a:buSzPts val="2400"/>
              <a:buNone/>
              <a:defRPr sz="3100"/>
            </a:lvl4pPr>
            <a:lvl5pPr lvl="4" indent="0" rtl="0">
              <a:spcBef>
                <a:spcPts val="0"/>
              </a:spcBef>
              <a:spcAft>
                <a:spcPts val="0"/>
              </a:spcAft>
              <a:buSzPts val="2400"/>
              <a:buNone/>
              <a:defRPr sz="3100"/>
            </a:lvl5pPr>
            <a:lvl6pPr lvl="5" indent="0" rtl="0">
              <a:spcBef>
                <a:spcPts val="0"/>
              </a:spcBef>
              <a:spcAft>
                <a:spcPts val="0"/>
              </a:spcAft>
              <a:buSzPts val="2400"/>
              <a:buNone/>
              <a:defRPr sz="3100"/>
            </a:lvl6pPr>
            <a:lvl7pPr lvl="6" indent="0" rtl="0">
              <a:spcBef>
                <a:spcPts val="0"/>
              </a:spcBef>
              <a:spcAft>
                <a:spcPts val="0"/>
              </a:spcAft>
              <a:buSzPts val="2400"/>
              <a:buNone/>
              <a:defRPr sz="3100"/>
            </a:lvl7pPr>
            <a:lvl8pPr lvl="7" indent="0" rtl="0">
              <a:spcBef>
                <a:spcPts val="0"/>
              </a:spcBef>
              <a:spcAft>
                <a:spcPts val="0"/>
              </a:spcAft>
              <a:buSzPts val="2400"/>
              <a:buNone/>
              <a:defRPr sz="3100"/>
            </a:lvl8pPr>
            <a:lvl9pPr lvl="8" indent="0" rtl="0">
              <a:spcBef>
                <a:spcPts val="0"/>
              </a:spcBef>
              <a:spcAft>
                <a:spcPts val="0"/>
              </a:spcAft>
              <a:buSzPts val="2400"/>
              <a:buNone/>
              <a:defRPr sz="3100"/>
            </a:lvl9pPr>
          </a:lstStyle>
          <a:p>
            <a:endParaRPr/>
          </a:p>
        </p:txBody>
      </p:sp>
      <p:sp>
        <p:nvSpPr>
          <p:cNvPr id="13" name="Google Shape;13;p2"/>
          <p:cNvSpPr txBox="1">
            <a:spLocks noGrp="1"/>
          </p:cNvSpPr>
          <p:nvPr>
            <p:ph type="subTitle" idx="1"/>
          </p:nvPr>
        </p:nvSpPr>
        <p:spPr>
          <a:xfrm>
            <a:off x="1337400" y="3970750"/>
            <a:ext cx="8024400" cy="1824900"/>
          </a:xfrm>
          <a:prstGeom prst="rect">
            <a:avLst/>
          </a:prstGeom>
          <a:noFill/>
          <a:ln>
            <a:noFill/>
          </a:ln>
        </p:spPr>
        <p:txBody>
          <a:bodyPr spcFirstLastPara="1" wrap="square" lIns="151725" tIns="151725" rIns="151725" bIns="151725" anchor="t" anchorCtr="0">
            <a:noAutofit/>
          </a:bodyPr>
          <a:lstStyle>
            <a:lvl1pPr marL="0" marR="0" lvl="0" indent="0" algn="ctr" rtl="0">
              <a:lnSpc>
                <a:spcPct val="90000"/>
              </a:lnSpc>
              <a:spcBef>
                <a:spcPts val="1700"/>
              </a:spcBef>
              <a:spcAft>
                <a:spcPts val="0"/>
              </a:spcAft>
              <a:buClr>
                <a:schemeClr val="dk1"/>
              </a:buClr>
              <a:buSzPts val="4700"/>
              <a:buFont typeface="Arial"/>
              <a:buNone/>
              <a:defRPr sz="4000" b="0" i="0" u="none" strike="noStrike" cap="none">
                <a:solidFill>
                  <a:schemeClr val="dk1"/>
                </a:solidFill>
                <a:latin typeface="Roboto"/>
                <a:ea typeface="Roboto"/>
                <a:cs typeface="Roboto"/>
                <a:sym typeface="Roboto"/>
              </a:defRPr>
            </a:lvl1pPr>
            <a:lvl2pPr marL="774700" marR="0" lvl="1" indent="0" algn="ctr" rtl="0">
              <a:lnSpc>
                <a:spcPct val="90000"/>
              </a:lnSpc>
              <a:spcBef>
                <a:spcPts val="900"/>
              </a:spcBef>
              <a:spcAft>
                <a:spcPts val="0"/>
              </a:spcAft>
              <a:buClr>
                <a:schemeClr val="dk1"/>
              </a:buClr>
              <a:buSzPts val="4000"/>
              <a:buFont typeface="Arial"/>
              <a:buNone/>
              <a:defRPr sz="3300" b="0" i="0" u="none" strike="noStrike" cap="none">
                <a:solidFill>
                  <a:schemeClr val="dk1"/>
                </a:solidFill>
                <a:latin typeface="Roboto"/>
                <a:ea typeface="Roboto"/>
                <a:cs typeface="Roboto"/>
                <a:sym typeface="Roboto"/>
              </a:defRPr>
            </a:lvl2pPr>
            <a:lvl3pPr marL="1511300" marR="0" lvl="2" indent="0" algn="ctr" rtl="0">
              <a:lnSpc>
                <a:spcPct val="90000"/>
              </a:lnSpc>
              <a:spcBef>
                <a:spcPts val="900"/>
              </a:spcBef>
              <a:spcAft>
                <a:spcPts val="0"/>
              </a:spcAft>
              <a:buClr>
                <a:schemeClr val="dk1"/>
              </a:buClr>
              <a:buSzPts val="3300"/>
              <a:buFont typeface="Arial"/>
              <a:buNone/>
              <a:defRPr sz="3100" b="0" i="0" u="none" strike="noStrike" cap="none">
                <a:solidFill>
                  <a:schemeClr val="dk1"/>
                </a:solidFill>
                <a:latin typeface="Roboto"/>
                <a:ea typeface="Roboto"/>
                <a:cs typeface="Roboto"/>
                <a:sym typeface="Roboto"/>
              </a:defRPr>
            </a:lvl3pPr>
            <a:lvl4pPr marL="2260600" marR="0" lvl="3" indent="0" algn="ctr" rtl="0">
              <a:lnSpc>
                <a:spcPct val="90000"/>
              </a:lnSpc>
              <a:spcBef>
                <a:spcPts val="900"/>
              </a:spcBef>
              <a:spcAft>
                <a:spcPts val="0"/>
              </a:spcAft>
              <a:buClr>
                <a:schemeClr val="dk1"/>
              </a:buClr>
              <a:buSzPts val="3100"/>
              <a:buFont typeface="Arial"/>
              <a:buNone/>
              <a:defRPr sz="2800" b="0" i="0" u="none" strike="noStrike" cap="none">
                <a:solidFill>
                  <a:schemeClr val="dk1"/>
                </a:solidFill>
                <a:latin typeface="Roboto"/>
                <a:ea typeface="Roboto"/>
                <a:cs typeface="Roboto"/>
                <a:sym typeface="Roboto"/>
              </a:defRPr>
            </a:lvl4pPr>
            <a:lvl5pPr marL="3035300" marR="0" lvl="4" indent="0" algn="ctr" rtl="0">
              <a:lnSpc>
                <a:spcPct val="90000"/>
              </a:lnSpc>
              <a:spcBef>
                <a:spcPts val="900"/>
              </a:spcBef>
              <a:spcAft>
                <a:spcPts val="0"/>
              </a:spcAft>
              <a:buClr>
                <a:schemeClr val="dk1"/>
              </a:buClr>
              <a:buSzPts val="3100"/>
              <a:buFont typeface="Arial"/>
              <a:buNone/>
              <a:defRPr sz="2800" b="0" i="0" u="none" strike="noStrike" cap="none">
                <a:solidFill>
                  <a:schemeClr val="dk1"/>
                </a:solidFill>
                <a:latin typeface="Roboto"/>
                <a:ea typeface="Roboto"/>
                <a:cs typeface="Roboto"/>
                <a:sym typeface="Roboto"/>
              </a:defRPr>
            </a:lvl5pPr>
            <a:lvl6pPr marL="3797300" marR="0" lvl="5" indent="0" algn="ctr" rtl="0">
              <a:lnSpc>
                <a:spcPct val="90000"/>
              </a:lnSpc>
              <a:spcBef>
                <a:spcPts val="900"/>
              </a:spcBef>
              <a:spcAft>
                <a:spcPts val="0"/>
              </a:spcAft>
              <a:buClr>
                <a:schemeClr val="dk1"/>
              </a:buClr>
              <a:buSzPts val="3100"/>
              <a:buFont typeface="Arial"/>
              <a:buNone/>
              <a:defRPr sz="2800" b="0" i="0" u="none" strike="noStrike" cap="none">
                <a:solidFill>
                  <a:schemeClr val="dk1"/>
                </a:solidFill>
                <a:latin typeface="Calibri"/>
                <a:ea typeface="Calibri"/>
                <a:cs typeface="Calibri"/>
                <a:sym typeface="Calibri"/>
              </a:defRPr>
            </a:lvl6pPr>
            <a:lvl7pPr marL="4546600" marR="0" lvl="6" indent="0" algn="ctr" rtl="0">
              <a:lnSpc>
                <a:spcPct val="90000"/>
              </a:lnSpc>
              <a:spcBef>
                <a:spcPts val="900"/>
              </a:spcBef>
              <a:spcAft>
                <a:spcPts val="0"/>
              </a:spcAft>
              <a:buClr>
                <a:schemeClr val="dk1"/>
              </a:buClr>
              <a:buSzPts val="3100"/>
              <a:buFont typeface="Arial"/>
              <a:buNone/>
              <a:defRPr sz="2800" b="0" i="0" u="none" strike="noStrike" cap="none">
                <a:solidFill>
                  <a:schemeClr val="dk1"/>
                </a:solidFill>
                <a:latin typeface="Calibri"/>
                <a:ea typeface="Calibri"/>
                <a:cs typeface="Calibri"/>
                <a:sym typeface="Calibri"/>
              </a:defRPr>
            </a:lvl7pPr>
            <a:lvl8pPr marL="5295900" marR="0" lvl="7" indent="0" algn="ctr" rtl="0">
              <a:lnSpc>
                <a:spcPct val="90000"/>
              </a:lnSpc>
              <a:spcBef>
                <a:spcPts val="900"/>
              </a:spcBef>
              <a:spcAft>
                <a:spcPts val="0"/>
              </a:spcAft>
              <a:buClr>
                <a:schemeClr val="dk1"/>
              </a:buClr>
              <a:buSzPts val="3100"/>
              <a:buFont typeface="Arial"/>
              <a:buNone/>
              <a:defRPr sz="2800" b="0" i="0" u="none" strike="noStrike" cap="none">
                <a:solidFill>
                  <a:schemeClr val="dk1"/>
                </a:solidFill>
                <a:latin typeface="Calibri"/>
                <a:ea typeface="Calibri"/>
                <a:cs typeface="Calibri"/>
                <a:sym typeface="Calibri"/>
              </a:defRPr>
            </a:lvl8pPr>
            <a:lvl9pPr marL="6057900" marR="0" lvl="8" indent="0" algn="ctr" rtl="0">
              <a:lnSpc>
                <a:spcPct val="90000"/>
              </a:lnSpc>
              <a:spcBef>
                <a:spcPts val="900"/>
              </a:spcBef>
              <a:spcAft>
                <a:spcPts val="0"/>
              </a:spcAft>
              <a:buClr>
                <a:schemeClr val="dk1"/>
              </a:buClr>
              <a:buSzPts val="3100"/>
              <a:buFont typeface="Arial"/>
              <a:buNone/>
              <a:defRPr sz="2800" b="0" i="0" u="none" strike="noStrike" cap="none">
                <a:solidFill>
                  <a:schemeClr val="dk1"/>
                </a:solidFill>
                <a:latin typeface="Calibri"/>
                <a:ea typeface="Calibri"/>
                <a:cs typeface="Calibri"/>
                <a:sym typeface="Calibri"/>
              </a:defRPr>
            </a:lvl9pPr>
          </a:lstStyle>
          <a:p>
            <a:endParaRPr/>
          </a:p>
        </p:txBody>
      </p:sp>
      <p:sp>
        <p:nvSpPr>
          <p:cNvPr id="14" name="Google Shape;14;p2"/>
          <p:cNvSpPr txBox="1">
            <a:spLocks noGrp="1"/>
          </p:cNvSpPr>
          <p:nvPr>
            <p:ph type="dt" idx="10"/>
          </p:nvPr>
        </p:nvSpPr>
        <p:spPr>
          <a:xfrm>
            <a:off x="735570" y="7007000"/>
            <a:ext cx="2407200" cy="402600"/>
          </a:xfrm>
          <a:prstGeom prst="rect">
            <a:avLst/>
          </a:prstGeom>
          <a:noFill/>
          <a:ln>
            <a:noFill/>
          </a:ln>
        </p:spPr>
        <p:txBody>
          <a:bodyPr spcFirstLastPara="1" wrap="square" lIns="151725" tIns="151725" rIns="151725" bIns="151725" anchor="ctr" anchorCtr="0">
            <a:noAutofit/>
          </a:bodyPr>
          <a:lstStyle>
            <a:lvl1pPr marL="0" marR="0" lvl="0" indent="0" algn="l" rtl="0">
              <a:spcBef>
                <a:spcPts val="0"/>
              </a:spcBef>
              <a:spcAft>
                <a:spcPts val="0"/>
              </a:spcAft>
              <a:buSzPts val="2400"/>
              <a:buNone/>
              <a:defRPr sz="2100" b="0" i="0" u="none" strike="noStrike" cap="none">
                <a:solidFill>
                  <a:srgbClr val="888888"/>
                </a:solidFill>
                <a:latin typeface="Calibri"/>
                <a:ea typeface="Calibri"/>
                <a:cs typeface="Calibri"/>
                <a:sym typeface="Calibri"/>
              </a:defRPr>
            </a:lvl1pPr>
            <a:lvl2pPr marL="774700" marR="0" lvl="1"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2pPr>
            <a:lvl3pPr marL="1511300" marR="0" lvl="2"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3pPr>
            <a:lvl4pPr marL="2260600" marR="0" lvl="3"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4pPr>
            <a:lvl5pPr marL="3035300" marR="0" lvl="4"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5pPr>
            <a:lvl6pPr marL="3797300" marR="0" lvl="5"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6pPr>
            <a:lvl7pPr marL="4546600" marR="0" lvl="6"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7pPr>
            <a:lvl8pPr marL="5295900" marR="0" lvl="7"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8pPr>
            <a:lvl9pPr marL="6057900" marR="0" lvl="8"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9pPr>
          </a:lstStyle>
          <a:p>
            <a:endParaRPr/>
          </a:p>
        </p:txBody>
      </p:sp>
      <p:sp>
        <p:nvSpPr>
          <p:cNvPr id="15" name="Google Shape;15;p2"/>
          <p:cNvSpPr txBox="1">
            <a:spLocks noGrp="1"/>
          </p:cNvSpPr>
          <p:nvPr>
            <p:ph type="ftr" idx="11"/>
          </p:nvPr>
        </p:nvSpPr>
        <p:spPr>
          <a:xfrm>
            <a:off x="3544110" y="7007000"/>
            <a:ext cx="3611100" cy="402600"/>
          </a:xfrm>
          <a:prstGeom prst="rect">
            <a:avLst/>
          </a:prstGeom>
          <a:noFill/>
          <a:ln>
            <a:noFill/>
          </a:ln>
        </p:spPr>
        <p:txBody>
          <a:bodyPr spcFirstLastPara="1" wrap="square" lIns="151725" tIns="151725" rIns="151725" bIns="151725" anchor="ctr" anchorCtr="0">
            <a:noAutofit/>
          </a:bodyPr>
          <a:lstStyle>
            <a:lvl1pPr marL="0" marR="0" lvl="0" indent="0" algn="ctr" rtl="0">
              <a:spcBef>
                <a:spcPts val="0"/>
              </a:spcBef>
              <a:spcAft>
                <a:spcPts val="0"/>
              </a:spcAft>
              <a:buSzPts val="2400"/>
              <a:buNone/>
              <a:defRPr sz="2100" b="0" i="0" u="none" strike="noStrike" cap="none">
                <a:solidFill>
                  <a:srgbClr val="888888"/>
                </a:solidFill>
                <a:latin typeface="Calibri"/>
                <a:ea typeface="Calibri"/>
                <a:cs typeface="Calibri"/>
                <a:sym typeface="Calibri"/>
              </a:defRPr>
            </a:lvl1pPr>
            <a:lvl2pPr marL="774700" marR="0" lvl="1"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2pPr>
            <a:lvl3pPr marL="1511300" marR="0" lvl="2"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3pPr>
            <a:lvl4pPr marL="2260600" marR="0" lvl="3"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4pPr>
            <a:lvl5pPr marL="3035300" marR="0" lvl="4"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5pPr>
            <a:lvl6pPr marL="3797300" marR="0" lvl="5"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6pPr>
            <a:lvl7pPr marL="4546600" marR="0" lvl="6"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7pPr>
            <a:lvl8pPr marL="5295900" marR="0" lvl="7"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8pPr>
            <a:lvl9pPr marL="6057900" marR="0" lvl="8"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9pPr>
          </a:lstStyle>
          <a:p>
            <a:endParaRPr/>
          </a:p>
        </p:txBody>
      </p:sp>
      <p:sp>
        <p:nvSpPr>
          <p:cNvPr id="16" name="Google Shape;16;p2"/>
          <p:cNvSpPr txBox="1">
            <a:spLocks noGrp="1"/>
          </p:cNvSpPr>
          <p:nvPr>
            <p:ph type="sldNum" idx="12"/>
          </p:nvPr>
        </p:nvSpPr>
        <p:spPr>
          <a:xfrm>
            <a:off x="7556310" y="7007000"/>
            <a:ext cx="2407200" cy="402600"/>
          </a:xfrm>
          <a:prstGeom prst="rect">
            <a:avLst/>
          </a:prstGeom>
          <a:noFill/>
          <a:ln>
            <a:noFill/>
          </a:ln>
        </p:spPr>
        <p:txBody>
          <a:bodyPr spcFirstLastPara="1" wrap="square" lIns="151725" tIns="75850" rIns="151725" bIns="75850" anchor="ctr" anchorCtr="0">
            <a:noAutofit/>
          </a:bodyPr>
          <a:lstStyle>
            <a:lvl1pPr marL="0" marR="0" lvl="0" indent="0" algn="r" rtl="0">
              <a:spcBef>
                <a:spcPts val="0"/>
              </a:spcBef>
              <a:buNone/>
              <a:defRPr sz="2100" b="0" i="0" u="none" strike="noStrike" cap="none">
                <a:solidFill>
                  <a:srgbClr val="888888"/>
                </a:solidFill>
                <a:latin typeface="Calibri"/>
                <a:ea typeface="Calibri"/>
                <a:cs typeface="Calibri"/>
                <a:sym typeface="Calibri"/>
              </a:defRPr>
            </a:lvl1pPr>
            <a:lvl2pPr marL="0" marR="0" lvl="1" indent="0" algn="r" rtl="0">
              <a:spcBef>
                <a:spcPts val="0"/>
              </a:spcBef>
              <a:buNone/>
              <a:defRPr sz="2100" b="0" i="0" u="none" strike="noStrike" cap="none">
                <a:solidFill>
                  <a:srgbClr val="888888"/>
                </a:solidFill>
                <a:latin typeface="Calibri"/>
                <a:ea typeface="Calibri"/>
                <a:cs typeface="Calibri"/>
                <a:sym typeface="Calibri"/>
              </a:defRPr>
            </a:lvl2pPr>
            <a:lvl3pPr marL="0" marR="0" lvl="2" indent="0" algn="r" rtl="0">
              <a:spcBef>
                <a:spcPts val="0"/>
              </a:spcBef>
              <a:buNone/>
              <a:defRPr sz="2100" b="0" i="0" u="none" strike="noStrike" cap="none">
                <a:solidFill>
                  <a:srgbClr val="888888"/>
                </a:solidFill>
                <a:latin typeface="Calibri"/>
                <a:ea typeface="Calibri"/>
                <a:cs typeface="Calibri"/>
                <a:sym typeface="Calibri"/>
              </a:defRPr>
            </a:lvl3pPr>
            <a:lvl4pPr marL="0" marR="0" lvl="3" indent="0" algn="r" rtl="0">
              <a:spcBef>
                <a:spcPts val="0"/>
              </a:spcBef>
              <a:buNone/>
              <a:defRPr sz="2100" b="0" i="0" u="none" strike="noStrike" cap="none">
                <a:solidFill>
                  <a:srgbClr val="888888"/>
                </a:solidFill>
                <a:latin typeface="Calibri"/>
                <a:ea typeface="Calibri"/>
                <a:cs typeface="Calibri"/>
                <a:sym typeface="Calibri"/>
              </a:defRPr>
            </a:lvl4pPr>
            <a:lvl5pPr marL="0" marR="0" lvl="4" indent="0" algn="r" rtl="0">
              <a:spcBef>
                <a:spcPts val="0"/>
              </a:spcBef>
              <a:buNone/>
              <a:defRPr sz="2100" b="0" i="0" u="none" strike="noStrike" cap="none">
                <a:solidFill>
                  <a:srgbClr val="888888"/>
                </a:solidFill>
                <a:latin typeface="Calibri"/>
                <a:ea typeface="Calibri"/>
                <a:cs typeface="Calibri"/>
                <a:sym typeface="Calibri"/>
              </a:defRPr>
            </a:lvl5pPr>
            <a:lvl6pPr marL="0" marR="0" lvl="5" indent="0" algn="r" rtl="0">
              <a:spcBef>
                <a:spcPts val="0"/>
              </a:spcBef>
              <a:buNone/>
              <a:defRPr sz="2100" b="0" i="0" u="none" strike="noStrike" cap="none">
                <a:solidFill>
                  <a:srgbClr val="888888"/>
                </a:solidFill>
                <a:latin typeface="Calibri"/>
                <a:ea typeface="Calibri"/>
                <a:cs typeface="Calibri"/>
                <a:sym typeface="Calibri"/>
              </a:defRPr>
            </a:lvl6pPr>
            <a:lvl7pPr marL="0" marR="0" lvl="6" indent="0" algn="r" rtl="0">
              <a:spcBef>
                <a:spcPts val="0"/>
              </a:spcBef>
              <a:buNone/>
              <a:defRPr sz="2100" b="0" i="0" u="none" strike="noStrike" cap="none">
                <a:solidFill>
                  <a:srgbClr val="888888"/>
                </a:solidFill>
                <a:latin typeface="Calibri"/>
                <a:ea typeface="Calibri"/>
                <a:cs typeface="Calibri"/>
                <a:sym typeface="Calibri"/>
              </a:defRPr>
            </a:lvl7pPr>
            <a:lvl8pPr marL="0" marR="0" lvl="7" indent="0" algn="r" rtl="0">
              <a:spcBef>
                <a:spcPts val="0"/>
              </a:spcBef>
              <a:buNone/>
              <a:defRPr sz="2100" b="0" i="0" u="none" strike="noStrike" cap="none">
                <a:solidFill>
                  <a:srgbClr val="888888"/>
                </a:solidFill>
                <a:latin typeface="Calibri"/>
                <a:ea typeface="Calibri"/>
                <a:cs typeface="Calibri"/>
                <a:sym typeface="Calibri"/>
              </a:defRPr>
            </a:lvl8pPr>
            <a:lvl9pPr marL="0" marR="0" lvl="8" indent="0" algn="r" rtl="0">
              <a:spcBef>
                <a:spcPts val="0"/>
              </a:spcBef>
              <a:buNone/>
              <a:defRPr sz="2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b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1 2">
  <p:cSld name="OBJECT_1_2">
    <p:spTree>
      <p:nvGrpSpPr>
        <p:cNvPr id="1" name="Shape 56"/>
        <p:cNvGrpSpPr/>
        <p:nvPr/>
      </p:nvGrpSpPr>
      <p:grpSpPr>
        <a:xfrm>
          <a:off x="0" y="0"/>
          <a:ext cx="0" cy="0"/>
          <a:chOff x="0" y="0"/>
          <a:chExt cx="0" cy="0"/>
        </a:xfrm>
      </p:grpSpPr>
      <p:sp>
        <p:nvSpPr>
          <p:cNvPr id="57" name="Google Shape;57;p12"/>
          <p:cNvSpPr/>
          <p:nvPr/>
        </p:nvSpPr>
        <p:spPr>
          <a:xfrm>
            <a:off x="2411427" y="0"/>
            <a:ext cx="5876400" cy="7222800"/>
          </a:xfrm>
          <a:prstGeom prst="rect">
            <a:avLst/>
          </a:prstGeom>
          <a:solidFill>
            <a:srgbClr val="F3F3F3"/>
          </a:solidFill>
          <a:ln>
            <a:noFill/>
          </a:ln>
        </p:spPr>
        <p:txBody>
          <a:bodyPr spcFirstLastPara="1" wrap="square" lIns="170400" tIns="170400" rIns="170400" bIns="170400" anchor="ctr" anchorCtr="0">
            <a:noAutofit/>
          </a:bodyPr>
          <a:lstStyle/>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rgbClr val="000000"/>
              </a:solidFill>
              <a:latin typeface="Arial"/>
              <a:ea typeface="Arial"/>
              <a:cs typeface="Arial"/>
              <a:sym typeface="Arial"/>
            </a:endParaRPr>
          </a:p>
        </p:txBody>
      </p:sp>
      <p:cxnSp>
        <p:nvCxnSpPr>
          <p:cNvPr id="58" name="Google Shape;58;p12"/>
          <p:cNvCxnSpPr/>
          <p:nvPr/>
        </p:nvCxnSpPr>
        <p:spPr>
          <a:xfrm rot="10800000" flipH="1">
            <a:off x="2411430" y="7222776"/>
            <a:ext cx="5876400" cy="3300"/>
          </a:xfrm>
          <a:prstGeom prst="straightConnector1">
            <a:avLst/>
          </a:prstGeom>
          <a:noFill/>
          <a:ln w="76200" cap="flat" cmpd="sng">
            <a:solidFill>
              <a:srgbClr val="50505F"/>
            </a:solidFill>
            <a:prstDash val="solid"/>
            <a:round/>
            <a:headEnd type="none" w="sm" len="sm"/>
            <a:tailEnd type="none" w="sm" len="sm"/>
          </a:ln>
        </p:spPr>
      </p:cxnSp>
      <p:pic>
        <p:nvPicPr>
          <p:cNvPr id="59" name="Google Shape;59;p12"/>
          <p:cNvPicPr preferRelativeResize="0"/>
          <p:nvPr/>
        </p:nvPicPr>
        <p:blipFill>
          <a:blip r:embed="rId2">
            <a:alphaModFix/>
          </a:blip>
          <a:stretch>
            <a:fillRect/>
          </a:stretch>
        </p:blipFill>
        <p:spPr>
          <a:xfrm>
            <a:off x="10046759" y="7128721"/>
            <a:ext cx="199798" cy="105747"/>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1 1">
  <p:cSld name="OBJECT_1_1">
    <p:spTree>
      <p:nvGrpSpPr>
        <p:cNvPr id="1" name="Shape 60"/>
        <p:cNvGrpSpPr/>
        <p:nvPr/>
      </p:nvGrpSpPr>
      <p:grpSpPr>
        <a:xfrm>
          <a:off x="0" y="0"/>
          <a:ext cx="0" cy="0"/>
          <a:chOff x="0" y="0"/>
          <a:chExt cx="0" cy="0"/>
        </a:xfrm>
      </p:grpSpPr>
      <p:cxnSp>
        <p:nvCxnSpPr>
          <p:cNvPr id="61" name="Google Shape;61;p13"/>
          <p:cNvCxnSpPr/>
          <p:nvPr/>
        </p:nvCxnSpPr>
        <p:spPr>
          <a:xfrm>
            <a:off x="623299" y="7222687"/>
            <a:ext cx="10121400" cy="0"/>
          </a:xfrm>
          <a:prstGeom prst="straightConnector1">
            <a:avLst/>
          </a:prstGeom>
          <a:noFill/>
          <a:ln w="76200" cap="flat" cmpd="sng">
            <a:solidFill>
              <a:srgbClr val="50505F"/>
            </a:solidFill>
            <a:prstDash val="solid"/>
            <a:round/>
            <a:headEnd type="none" w="sm" len="sm"/>
            <a:tailEnd type="none" w="sm" len="sm"/>
          </a:ln>
        </p:spPr>
      </p:cxnSp>
      <p:pic>
        <p:nvPicPr>
          <p:cNvPr id="62" name="Google Shape;62;p13"/>
          <p:cNvPicPr preferRelativeResize="0"/>
          <p:nvPr/>
        </p:nvPicPr>
        <p:blipFill>
          <a:blip r:embed="rId2">
            <a:alphaModFix/>
          </a:blip>
          <a:stretch>
            <a:fillRect/>
          </a:stretch>
        </p:blipFill>
        <p:spPr>
          <a:xfrm>
            <a:off x="115077" y="7117168"/>
            <a:ext cx="199798" cy="105747"/>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cxnSp>
        <p:nvCxnSpPr>
          <p:cNvPr id="64" name="Google Shape;64;p14"/>
          <p:cNvCxnSpPr/>
          <p:nvPr/>
        </p:nvCxnSpPr>
        <p:spPr>
          <a:xfrm rot="10800000" flipH="1">
            <a:off x="742505" y="7222673"/>
            <a:ext cx="9088800" cy="3300"/>
          </a:xfrm>
          <a:prstGeom prst="straightConnector1">
            <a:avLst/>
          </a:prstGeom>
          <a:noFill/>
          <a:ln w="76200" cap="flat" cmpd="sng">
            <a:solidFill>
              <a:srgbClr val="50505F"/>
            </a:solidFill>
            <a:prstDash val="solid"/>
            <a:round/>
            <a:headEnd type="none" w="sm" len="sm"/>
            <a:tailEnd type="none" w="sm" len="sm"/>
          </a:ln>
        </p:spPr>
      </p:cxnSp>
      <p:pic>
        <p:nvPicPr>
          <p:cNvPr id="65" name="Google Shape;65;p14"/>
          <p:cNvPicPr preferRelativeResize="0"/>
          <p:nvPr/>
        </p:nvPicPr>
        <p:blipFill>
          <a:blip r:embed="rId2">
            <a:alphaModFix/>
          </a:blip>
          <a:stretch>
            <a:fillRect/>
          </a:stretch>
        </p:blipFill>
        <p:spPr>
          <a:xfrm>
            <a:off x="10046759" y="7128721"/>
            <a:ext cx="199798" cy="105747"/>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1 1">
  <p:cSld name="TITLE_1_1">
    <p:spTree>
      <p:nvGrpSpPr>
        <p:cNvPr id="1" name="Shape 66"/>
        <p:cNvGrpSpPr/>
        <p:nvPr/>
      </p:nvGrpSpPr>
      <p:grpSpPr>
        <a:xfrm>
          <a:off x="0" y="0"/>
          <a:ext cx="0" cy="0"/>
          <a:chOff x="0" y="0"/>
          <a:chExt cx="0" cy="0"/>
        </a:xfrm>
      </p:grpSpPr>
      <p:sp>
        <p:nvSpPr>
          <p:cNvPr id="67" name="Google Shape;67;p15"/>
          <p:cNvSpPr/>
          <p:nvPr/>
        </p:nvSpPr>
        <p:spPr>
          <a:xfrm>
            <a:off x="-39746" y="2543845"/>
            <a:ext cx="10739100" cy="1788000"/>
          </a:xfrm>
          <a:prstGeom prst="rect">
            <a:avLst/>
          </a:prstGeom>
          <a:solidFill>
            <a:srgbClr val="41CDEC"/>
          </a:solidFill>
          <a:ln>
            <a:noFill/>
          </a:ln>
        </p:spPr>
        <p:txBody>
          <a:bodyPr spcFirstLastPara="1" wrap="square" lIns="158125" tIns="158125" rIns="158125" bIns="158125" anchor="ctr" anchorCtr="0">
            <a:noAutofit/>
          </a:bodyPr>
          <a:lstStyle/>
          <a:p>
            <a:pPr marL="0" lvl="0" indent="0" algn="l" rtl="0">
              <a:spcBef>
                <a:spcPts val="0"/>
              </a:spcBef>
              <a:spcAft>
                <a:spcPts val="0"/>
              </a:spcAft>
              <a:buNone/>
            </a:pPr>
            <a:endParaRPr/>
          </a:p>
        </p:txBody>
      </p:sp>
      <p:sp>
        <p:nvSpPr>
          <p:cNvPr id="68" name="Google Shape;68;p15"/>
          <p:cNvSpPr txBox="1">
            <a:spLocks noGrp="1"/>
          </p:cNvSpPr>
          <p:nvPr>
            <p:ph type="ctrTitle"/>
          </p:nvPr>
        </p:nvSpPr>
        <p:spPr>
          <a:xfrm>
            <a:off x="834705" y="2543845"/>
            <a:ext cx="8608200" cy="1788000"/>
          </a:xfrm>
          <a:prstGeom prst="rect">
            <a:avLst/>
          </a:prstGeom>
          <a:noFill/>
          <a:ln>
            <a:noFill/>
          </a:ln>
        </p:spPr>
        <p:txBody>
          <a:bodyPr spcFirstLastPara="1" wrap="square" lIns="170400" tIns="170400" rIns="170400" bIns="170400" anchor="ctr" anchorCtr="0">
            <a:noAutofit/>
          </a:bodyPr>
          <a:lstStyle>
            <a:lvl1pPr marR="0" lvl="0" rtl="0">
              <a:lnSpc>
                <a:spcPct val="90000"/>
              </a:lnSpc>
              <a:spcBef>
                <a:spcPts val="0"/>
              </a:spcBef>
              <a:spcAft>
                <a:spcPts val="0"/>
              </a:spcAft>
              <a:buClr>
                <a:schemeClr val="accent5"/>
              </a:buClr>
              <a:buSzPts val="8300"/>
              <a:buFont typeface="Roboto"/>
              <a:buNone/>
              <a:defRPr sz="8300" b="0" i="0" u="none" strike="noStrike" cap="none">
                <a:solidFill>
                  <a:schemeClr val="accent5"/>
                </a:solidFill>
                <a:latin typeface="Roboto"/>
                <a:ea typeface="Roboto"/>
                <a:cs typeface="Roboto"/>
                <a:sym typeface="Roboto"/>
              </a:defRPr>
            </a:lvl1pPr>
            <a:lvl2pPr lvl="1" rtl="0">
              <a:spcBef>
                <a:spcPts val="0"/>
              </a:spcBef>
              <a:spcAft>
                <a:spcPts val="0"/>
              </a:spcAft>
              <a:buSzPts val="3100"/>
              <a:buFont typeface="Roboto"/>
              <a:buNone/>
              <a:defRPr sz="4200">
                <a:latin typeface="Roboto"/>
                <a:ea typeface="Roboto"/>
                <a:cs typeface="Roboto"/>
                <a:sym typeface="Roboto"/>
              </a:defRPr>
            </a:lvl2pPr>
            <a:lvl3pPr lvl="2" rtl="0">
              <a:spcBef>
                <a:spcPts val="0"/>
              </a:spcBef>
              <a:spcAft>
                <a:spcPts val="0"/>
              </a:spcAft>
              <a:buSzPts val="3100"/>
              <a:buFont typeface="Roboto"/>
              <a:buNone/>
              <a:defRPr sz="4200">
                <a:latin typeface="Roboto"/>
                <a:ea typeface="Roboto"/>
                <a:cs typeface="Roboto"/>
                <a:sym typeface="Roboto"/>
              </a:defRPr>
            </a:lvl3pPr>
            <a:lvl4pPr lvl="3" rtl="0">
              <a:spcBef>
                <a:spcPts val="0"/>
              </a:spcBef>
              <a:spcAft>
                <a:spcPts val="0"/>
              </a:spcAft>
              <a:buSzPts val="3100"/>
              <a:buFont typeface="Roboto"/>
              <a:buNone/>
              <a:defRPr sz="4200">
                <a:latin typeface="Roboto"/>
                <a:ea typeface="Roboto"/>
                <a:cs typeface="Roboto"/>
                <a:sym typeface="Roboto"/>
              </a:defRPr>
            </a:lvl4pPr>
            <a:lvl5pPr lvl="4" rtl="0">
              <a:spcBef>
                <a:spcPts val="0"/>
              </a:spcBef>
              <a:spcAft>
                <a:spcPts val="0"/>
              </a:spcAft>
              <a:buSzPts val="3100"/>
              <a:buFont typeface="Roboto"/>
              <a:buNone/>
              <a:defRPr sz="4200">
                <a:latin typeface="Roboto"/>
                <a:ea typeface="Roboto"/>
                <a:cs typeface="Roboto"/>
                <a:sym typeface="Roboto"/>
              </a:defRPr>
            </a:lvl5pPr>
            <a:lvl6pPr lvl="5" rtl="0">
              <a:spcBef>
                <a:spcPts val="0"/>
              </a:spcBef>
              <a:spcAft>
                <a:spcPts val="0"/>
              </a:spcAft>
              <a:buSzPts val="3100"/>
              <a:buFont typeface="Roboto"/>
              <a:buNone/>
              <a:defRPr sz="4200">
                <a:latin typeface="Roboto"/>
                <a:ea typeface="Roboto"/>
                <a:cs typeface="Roboto"/>
                <a:sym typeface="Roboto"/>
              </a:defRPr>
            </a:lvl6pPr>
            <a:lvl7pPr lvl="6" rtl="0">
              <a:spcBef>
                <a:spcPts val="0"/>
              </a:spcBef>
              <a:spcAft>
                <a:spcPts val="0"/>
              </a:spcAft>
              <a:buSzPts val="3100"/>
              <a:buFont typeface="Roboto"/>
              <a:buNone/>
              <a:defRPr sz="4200">
                <a:latin typeface="Roboto"/>
                <a:ea typeface="Roboto"/>
                <a:cs typeface="Roboto"/>
                <a:sym typeface="Roboto"/>
              </a:defRPr>
            </a:lvl7pPr>
            <a:lvl8pPr lvl="7" rtl="0">
              <a:spcBef>
                <a:spcPts val="0"/>
              </a:spcBef>
              <a:spcAft>
                <a:spcPts val="0"/>
              </a:spcAft>
              <a:buSzPts val="3100"/>
              <a:buFont typeface="Roboto"/>
              <a:buNone/>
              <a:defRPr sz="4200">
                <a:latin typeface="Roboto"/>
                <a:ea typeface="Roboto"/>
                <a:cs typeface="Roboto"/>
                <a:sym typeface="Roboto"/>
              </a:defRPr>
            </a:lvl8pPr>
            <a:lvl9pPr lvl="8" rtl="0">
              <a:spcBef>
                <a:spcPts val="0"/>
              </a:spcBef>
              <a:spcAft>
                <a:spcPts val="0"/>
              </a:spcAft>
              <a:buSzPts val="3100"/>
              <a:buFont typeface="Roboto"/>
              <a:buNone/>
              <a:defRPr sz="4200">
                <a:latin typeface="Roboto"/>
                <a:ea typeface="Roboto"/>
                <a:cs typeface="Roboto"/>
                <a:sym typeface="Roboto"/>
              </a:defRPr>
            </a:lvl9pPr>
          </a:lstStyle>
          <a:p>
            <a:endParaRPr/>
          </a:p>
        </p:txBody>
      </p:sp>
      <p:pic>
        <p:nvPicPr>
          <p:cNvPr id="69" name="Google Shape;69;p15"/>
          <p:cNvPicPr preferRelativeResize="0"/>
          <p:nvPr/>
        </p:nvPicPr>
        <p:blipFill>
          <a:blip r:embed="rId2">
            <a:alphaModFix/>
          </a:blip>
          <a:stretch>
            <a:fillRect/>
          </a:stretch>
        </p:blipFill>
        <p:spPr>
          <a:xfrm>
            <a:off x="202851" y="7203696"/>
            <a:ext cx="199798" cy="105747"/>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1 1 1">
  <p:cSld name="TITLE_1_1_1">
    <p:spTree>
      <p:nvGrpSpPr>
        <p:cNvPr id="1" name="Shape 70"/>
        <p:cNvGrpSpPr/>
        <p:nvPr/>
      </p:nvGrpSpPr>
      <p:grpSpPr>
        <a:xfrm>
          <a:off x="0" y="0"/>
          <a:ext cx="0" cy="0"/>
          <a:chOff x="0" y="0"/>
          <a:chExt cx="0" cy="0"/>
        </a:xfrm>
      </p:grpSpPr>
      <p:sp>
        <p:nvSpPr>
          <p:cNvPr id="71" name="Google Shape;71;p16"/>
          <p:cNvSpPr/>
          <p:nvPr/>
        </p:nvSpPr>
        <p:spPr>
          <a:xfrm>
            <a:off x="-39746" y="2543845"/>
            <a:ext cx="10739100" cy="1788000"/>
          </a:xfrm>
          <a:prstGeom prst="rect">
            <a:avLst/>
          </a:prstGeom>
          <a:solidFill>
            <a:schemeClr val="accent5"/>
          </a:solidFill>
          <a:ln>
            <a:noFill/>
          </a:ln>
        </p:spPr>
        <p:txBody>
          <a:bodyPr spcFirstLastPara="1" wrap="square" lIns="158125" tIns="158125" rIns="158125" bIns="158125" anchor="ctr" anchorCtr="0">
            <a:noAutofit/>
          </a:bodyPr>
          <a:lstStyle/>
          <a:p>
            <a:pPr marL="0" lvl="0" indent="0" algn="l" rtl="0">
              <a:spcBef>
                <a:spcPts val="0"/>
              </a:spcBef>
              <a:spcAft>
                <a:spcPts val="0"/>
              </a:spcAft>
              <a:buNone/>
            </a:pPr>
            <a:endParaRPr/>
          </a:p>
        </p:txBody>
      </p:sp>
      <p:sp>
        <p:nvSpPr>
          <p:cNvPr id="72" name="Google Shape;72;p16"/>
          <p:cNvSpPr txBox="1">
            <a:spLocks noGrp="1"/>
          </p:cNvSpPr>
          <p:nvPr>
            <p:ph type="ctrTitle"/>
          </p:nvPr>
        </p:nvSpPr>
        <p:spPr>
          <a:xfrm>
            <a:off x="834705" y="2543845"/>
            <a:ext cx="8608200" cy="1788000"/>
          </a:xfrm>
          <a:prstGeom prst="rect">
            <a:avLst/>
          </a:prstGeom>
          <a:noFill/>
          <a:ln>
            <a:noFill/>
          </a:ln>
        </p:spPr>
        <p:txBody>
          <a:bodyPr spcFirstLastPara="1" wrap="square" lIns="170400" tIns="170400" rIns="170400" bIns="170400" anchor="ctr" anchorCtr="0">
            <a:noAutofit/>
          </a:bodyPr>
          <a:lstStyle>
            <a:lvl1pPr marR="0" lvl="0" rtl="0">
              <a:lnSpc>
                <a:spcPct val="90000"/>
              </a:lnSpc>
              <a:spcBef>
                <a:spcPts val="0"/>
              </a:spcBef>
              <a:spcAft>
                <a:spcPts val="0"/>
              </a:spcAft>
              <a:buClr>
                <a:schemeClr val="accent5"/>
              </a:buClr>
              <a:buSzPts val="8300"/>
              <a:buFont typeface="Roboto"/>
              <a:buNone/>
              <a:defRPr sz="8300" b="0" i="0" u="none" strike="noStrike" cap="none">
                <a:solidFill>
                  <a:schemeClr val="accent5"/>
                </a:solidFill>
                <a:latin typeface="Roboto"/>
                <a:ea typeface="Roboto"/>
                <a:cs typeface="Roboto"/>
                <a:sym typeface="Roboto"/>
              </a:defRPr>
            </a:lvl1pPr>
            <a:lvl2pPr lvl="1" rtl="0">
              <a:spcBef>
                <a:spcPts val="0"/>
              </a:spcBef>
              <a:spcAft>
                <a:spcPts val="0"/>
              </a:spcAft>
              <a:buSzPts val="3100"/>
              <a:buFont typeface="Roboto"/>
              <a:buNone/>
              <a:defRPr sz="4200">
                <a:latin typeface="Roboto"/>
                <a:ea typeface="Roboto"/>
                <a:cs typeface="Roboto"/>
                <a:sym typeface="Roboto"/>
              </a:defRPr>
            </a:lvl2pPr>
            <a:lvl3pPr lvl="2" rtl="0">
              <a:spcBef>
                <a:spcPts val="0"/>
              </a:spcBef>
              <a:spcAft>
                <a:spcPts val="0"/>
              </a:spcAft>
              <a:buSzPts val="3100"/>
              <a:buFont typeface="Roboto"/>
              <a:buNone/>
              <a:defRPr sz="4200">
                <a:latin typeface="Roboto"/>
                <a:ea typeface="Roboto"/>
                <a:cs typeface="Roboto"/>
                <a:sym typeface="Roboto"/>
              </a:defRPr>
            </a:lvl3pPr>
            <a:lvl4pPr lvl="3" rtl="0">
              <a:spcBef>
                <a:spcPts val="0"/>
              </a:spcBef>
              <a:spcAft>
                <a:spcPts val="0"/>
              </a:spcAft>
              <a:buSzPts val="3100"/>
              <a:buFont typeface="Roboto"/>
              <a:buNone/>
              <a:defRPr sz="4200">
                <a:latin typeface="Roboto"/>
                <a:ea typeface="Roboto"/>
                <a:cs typeface="Roboto"/>
                <a:sym typeface="Roboto"/>
              </a:defRPr>
            </a:lvl4pPr>
            <a:lvl5pPr lvl="4" rtl="0">
              <a:spcBef>
                <a:spcPts val="0"/>
              </a:spcBef>
              <a:spcAft>
                <a:spcPts val="0"/>
              </a:spcAft>
              <a:buSzPts val="3100"/>
              <a:buFont typeface="Roboto"/>
              <a:buNone/>
              <a:defRPr sz="4200">
                <a:latin typeface="Roboto"/>
                <a:ea typeface="Roboto"/>
                <a:cs typeface="Roboto"/>
                <a:sym typeface="Roboto"/>
              </a:defRPr>
            </a:lvl5pPr>
            <a:lvl6pPr lvl="5" rtl="0">
              <a:spcBef>
                <a:spcPts val="0"/>
              </a:spcBef>
              <a:spcAft>
                <a:spcPts val="0"/>
              </a:spcAft>
              <a:buSzPts val="3100"/>
              <a:buFont typeface="Roboto"/>
              <a:buNone/>
              <a:defRPr sz="4200">
                <a:latin typeface="Roboto"/>
                <a:ea typeface="Roboto"/>
                <a:cs typeface="Roboto"/>
                <a:sym typeface="Roboto"/>
              </a:defRPr>
            </a:lvl6pPr>
            <a:lvl7pPr lvl="6" rtl="0">
              <a:spcBef>
                <a:spcPts val="0"/>
              </a:spcBef>
              <a:spcAft>
                <a:spcPts val="0"/>
              </a:spcAft>
              <a:buSzPts val="3100"/>
              <a:buFont typeface="Roboto"/>
              <a:buNone/>
              <a:defRPr sz="4200">
                <a:latin typeface="Roboto"/>
                <a:ea typeface="Roboto"/>
                <a:cs typeface="Roboto"/>
                <a:sym typeface="Roboto"/>
              </a:defRPr>
            </a:lvl7pPr>
            <a:lvl8pPr lvl="7" rtl="0">
              <a:spcBef>
                <a:spcPts val="0"/>
              </a:spcBef>
              <a:spcAft>
                <a:spcPts val="0"/>
              </a:spcAft>
              <a:buSzPts val="3100"/>
              <a:buFont typeface="Roboto"/>
              <a:buNone/>
              <a:defRPr sz="4200">
                <a:latin typeface="Roboto"/>
                <a:ea typeface="Roboto"/>
                <a:cs typeface="Roboto"/>
                <a:sym typeface="Roboto"/>
              </a:defRPr>
            </a:lvl8pPr>
            <a:lvl9pPr lvl="8" rtl="0">
              <a:spcBef>
                <a:spcPts val="0"/>
              </a:spcBef>
              <a:spcAft>
                <a:spcPts val="0"/>
              </a:spcAft>
              <a:buSzPts val="3100"/>
              <a:buFont typeface="Roboto"/>
              <a:buNone/>
              <a:defRPr sz="4200">
                <a:latin typeface="Roboto"/>
                <a:ea typeface="Roboto"/>
                <a:cs typeface="Roboto"/>
                <a:sym typeface="Roboto"/>
              </a:defRPr>
            </a:lvl9pPr>
          </a:lstStyle>
          <a:p>
            <a:endParaRPr/>
          </a:p>
        </p:txBody>
      </p:sp>
      <p:pic>
        <p:nvPicPr>
          <p:cNvPr id="73" name="Google Shape;73;p16"/>
          <p:cNvPicPr preferRelativeResize="0"/>
          <p:nvPr/>
        </p:nvPicPr>
        <p:blipFill>
          <a:blip r:embed="rId2">
            <a:alphaModFix/>
          </a:blip>
          <a:stretch>
            <a:fillRect/>
          </a:stretch>
        </p:blipFill>
        <p:spPr>
          <a:xfrm>
            <a:off x="202851" y="7203696"/>
            <a:ext cx="199798" cy="105747"/>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1 1 1 2">
  <p:cSld name="TITLE_1_1_1_2">
    <p:spTree>
      <p:nvGrpSpPr>
        <p:cNvPr id="1" name="Shape 74"/>
        <p:cNvGrpSpPr/>
        <p:nvPr/>
      </p:nvGrpSpPr>
      <p:grpSpPr>
        <a:xfrm>
          <a:off x="0" y="0"/>
          <a:ext cx="0" cy="0"/>
          <a:chOff x="0" y="0"/>
          <a:chExt cx="0" cy="0"/>
        </a:xfrm>
      </p:grpSpPr>
      <p:sp>
        <p:nvSpPr>
          <p:cNvPr id="75" name="Google Shape;75;p17"/>
          <p:cNvSpPr/>
          <p:nvPr/>
        </p:nvSpPr>
        <p:spPr>
          <a:xfrm>
            <a:off x="-39746" y="2543845"/>
            <a:ext cx="10739100" cy="1788000"/>
          </a:xfrm>
          <a:prstGeom prst="rect">
            <a:avLst/>
          </a:prstGeom>
          <a:solidFill>
            <a:srgbClr val="47B870"/>
          </a:solidFill>
          <a:ln>
            <a:noFill/>
          </a:ln>
        </p:spPr>
        <p:txBody>
          <a:bodyPr spcFirstLastPara="1" wrap="square" lIns="158125" tIns="158125" rIns="158125" bIns="158125" anchor="ctr" anchorCtr="0">
            <a:noAutofit/>
          </a:bodyPr>
          <a:lstStyle/>
          <a:p>
            <a:pPr marL="0" lvl="0" indent="0" algn="l" rtl="0">
              <a:spcBef>
                <a:spcPts val="0"/>
              </a:spcBef>
              <a:spcAft>
                <a:spcPts val="0"/>
              </a:spcAft>
              <a:buNone/>
            </a:pPr>
            <a:endParaRPr/>
          </a:p>
        </p:txBody>
      </p:sp>
      <p:sp>
        <p:nvSpPr>
          <p:cNvPr id="76" name="Google Shape;76;p17"/>
          <p:cNvSpPr txBox="1">
            <a:spLocks noGrp="1"/>
          </p:cNvSpPr>
          <p:nvPr>
            <p:ph type="ctrTitle"/>
          </p:nvPr>
        </p:nvSpPr>
        <p:spPr>
          <a:xfrm>
            <a:off x="834705" y="2543845"/>
            <a:ext cx="8608200" cy="1788000"/>
          </a:xfrm>
          <a:prstGeom prst="rect">
            <a:avLst/>
          </a:prstGeom>
          <a:noFill/>
          <a:ln>
            <a:noFill/>
          </a:ln>
        </p:spPr>
        <p:txBody>
          <a:bodyPr spcFirstLastPara="1" wrap="square" lIns="170400" tIns="170400" rIns="170400" bIns="170400" anchor="ctr" anchorCtr="0">
            <a:noAutofit/>
          </a:bodyPr>
          <a:lstStyle>
            <a:lvl1pPr marR="0" lvl="0" rtl="0">
              <a:lnSpc>
                <a:spcPct val="90000"/>
              </a:lnSpc>
              <a:spcBef>
                <a:spcPts val="0"/>
              </a:spcBef>
              <a:spcAft>
                <a:spcPts val="0"/>
              </a:spcAft>
              <a:buClr>
                <a:schemeClr val="accent5"/>
              </a:buClr>
              <a:buSzPts val="8300"/>
              <a:buFont typeface="Roboto"/>
              <a:buNone/>
              <a:defRPr sz="8300" b="0" i="0" u="none" strike="noStrike" cap="none">
                <a:solidFill>
                  <a:schemeClr val="accent5"/>
                </a:solidFill>
                <a:latin typeface="Roboto"/>
                <a:ea typeface="Roboto"/>
                <a:cs typeface="Roboto"/>
                <a:sym typeface="Roboto"/>
              </a:defRPr>
            </a:lvl1pPr>
            <a:lvl2pPr lvl="1" rtl="0">
              <a:spcBef>
                <a:spcPts val="0"/>
              </a:spcBef>
              <a:spcAft>
                <a:spcPts val="0"/>
              </a:spcAft>
              <a:buSzPts val="3100"/>
              <a:buFont typeface="Roboto"/>
              <a:buNone/>
              <a:defRPr sz="4200">
                <a:latin typeface="Roboto"/>
                <a:ea typeface="Roboto"/>
                <a:cs typeface="Roboto"/>
                <a:sym typeface="Roboto"/>
              </a:defRPr>
            </a:lvl2pPr>
            <a:lvl3pPr lvl="2" rtl="0">
              <a:spcBef>
                <a:spcPts val="0"/>
              </a:spcBef>
              <a:spcAft>
                <a:spcPts val="0"/>
              </a:spcAft>
              <a:buSzPts val="3100"/>
              <a:buFont typeface="Roboto"/>
              <a:buNone/>
              <a:defRPr sz="4200">
                <a:latin typeface="Roboto"/>
                <a:ea typeface="Roboto"/>
                <a:cs typeface="Roboto"/>
                <a:sym typeface="Roboto"/>
              </a:defRPr>
            </a:lvl3pPr>
            <a:lvl4pPr lvl="3" rtl="0">
              <a:spcBef>
                <a:spcPts val="0"/>
              </a:spcBef>
              <a:spcAft>
                <a:spcPts val="0"/>
              </a:spcAft>
              <a:buSzPts val="3100"/>
              <a:buFont typeface="Roboto"/>
              <a:buNone/>
              <a:defRPr sz="4200">
                <a:latin typeface="Roboto"/>
                <a:ea typeface="Roboto"/>
                <a:cs typeface="Roboto"/>
                <a:sym typeface="Roboto"/>
              </a:defRPr>
            </a:lvl4pPr>
            <a:lvl5pPr lvl="4" rtl="0">
              <a:spcBef>
                <a:spcPts val="0"/>
              </a:spcBef>
              <a:spcAft>
                <a:spcPts val="0"/>
              </a:spcAft>
              <a:buSzPts val="3100"/>
              <a:buFont typeface="Roboto"/>
              <a:buNone/>
              <a:defRPr sz="4200">
                <a:latin typeface="Roboto"/>
                <a:ea typeface="Roboto"/>
                <a:cs typeface="Roboto"/>
                <a:sym typeface="Roboto"/>
              </a:defRPr>
            </a:lvl5pPr>
            <a:lvl6pPr lvl="5" rtl="0">
              <a:spcBef>
                <a:spcPts val="0"/>
              </a:spcBef>
              <a:spcAft>
                <a:spcPts val="0"/>
              </a:spcAft>
              <a:buSzPts val="3100"/>
              <a:buFont typeface="Roboto"/>
              <a:buNone/>
              <a:defRPr sz="4200">
                <a:latin typeface="Roboto"/>
                <a:ea typeface="Roboto"/>
                <a:cs typeface="Roboto"/>
                <a:sym typeface="Roboto"/>
              </a:defRPr>
            </a:lvl6pPr>
            <a:lvl7pPr lvl="6" rtl="0">
              <a:spcBef>
                <a:spcPts val="0"/>
              </a:spcBef>
              <a:spcAft>
                <a:spcPts val="0"/>
              </a:spcAft>
              <a:buSzPts val="3100"/>
              <a:buFont typeface="Roboto"/>
              <a:buNone/>
              <a:defRPr sz="4200">
                <a:latin typeface="Roboto"/>
                <a:ea typeface="Roboto"/>
                <a:cs typeface="Roboto"/>
                <a:sym typeface="Roboto"/>
              </a:defRPr>
            </a:lvl7pPr>
            <a:lvl8pPr lvl="7" rtl="0">
              <a:spcBef>
                <a:spcPts val="0"/>
              </a:spcBef>
              <a:spcAft>
                <a:spcPts val="0"/>
              </a:spcAft>
              <a:buSzPts val="3100"/>
              <a:buFont typeface="Roboto"/>
              <a:buNone/>
              <a:defRPr sz="4200">
                <a:latin typeface="Roboto"/>
                <a:ea typeface="Roboto"/>
                <a:cs typeface="Roboto"/>
                <a:sym typeface="Roboto"/>
              </a:defRPr>
            </a:lvl8pPr>
            <a:lvl9pPr lvl="8" rtl="0">
              <a:spcBef>
                <a:spcPts val="0"/>
              </a:spcBef>
              <a:spcAft>
                <a:spcPts val="0"/>
              </a:spcAft>
              <a:buSzPts val="3100"/>
              <a:buFont typeface="Roboto"/>
              <a:buNone/>
              <a:defRPr sz="4200">
                <a:latin typeface="Roboto"/>
                <a:ea typeface="Roboto"/>
                <a:cs typeface="Roboto"/>
                <a:sym typeface="Roboto"/>
              </a:defRPr>
            </a:lvl9pPr>
          </a:lstStyle>
          <a:p>
            <a:endParaRPr/>
          </a:p>
        </p:txBody>
      </p:sp>
      <p:pic>
        <p:nvPicPr>
          <p:cNvPr id="77" name="Google Shape;77;p17"/>
          <p:cNvPicPr preferRelativeResize="0"/>
          <p:nvPr/>
        </p:nvPicPr>
        <p:blipFill>
          <a:blip r:embed="rId2">
            <a:alphaModFix/>
          </a:blip>
          <a:stretch>
            <a:fillRect/>
          </a:stretch>
        </p:blipFill>
        <p:spPr>
          <a:xfrm>
            <a:off x="202851" y="7203696"/>
            <a:ext cx="199798" cy="105747"/>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1 1 1 1">
  <p:cSld name="TITLE_1_1_1_1">
    <p:spTree>
      <p:nvGrpSpPr>
        <p:cNvPr id="1" name="Shape 78"/>
        <p:cNvGrpSpPr/>
        <p:nvPr/>
      </p:nvGrpSpPr>
      <p:grpSpPr>
        <a:xfrm>
          <a:off x="0" y="0"/>
          <a:ext cx="0" cy="0"/>
          <a:chOff x="0" y="0"/>
          <a:chExt cx="0" cy="0"/>
        </a:xfrm>
      </p:grpSpPr>
      <p:sp>
        <p:nvSpPr>
          <p:cNvPr id="79" name="Google Shape;79;p18"/>
          <p:cNvSpPr/>
          <p:nvPr/>
        </p:nvSpPr>
        <p:spPr>
          <a:xfrm>
            <a:off x="-39746" y="2543845"/>
            <a:ext cx="10739100" cy="1788000"/>
          </a:xfrm>
          <a:prstGeom prst="rect">
            <a:avLst/>
          </a:prstGeom>
          <a:solidFill>
            <a:srgbClr val="EE6862"/>
          </a:solidFill>
          <a:ln>
            <a:noFill/>
          </a:ln>
        </p:spPr>
        <p:txBody>
          <a:bodyPr spcFirstLastPara="1" wrap="square" lIns="158125" tIns="158125" rIns="158125" bIns="158125" anchor="ctr" anchorCtr="0">
            <a:noAutofit/>
          </a:bodyPr>
          <a:lstStyle/>
          <a:p>
            <a:pPr marL="0" lvl="0" indent="0" algn="l" rtl="0">
              <a:spcBef>
                <a:spcPts val="0"/>
              </a:spcBef>
              <a:spcAft>
                <a:spcPts val="0"/>
              </a:spcAft>
              <a:buNone/>
            </a:pPr>
            <a:endParaRPr/>
          </a:p>
        </p:txBody>
      </p:sp>
      <p:sp>
        <p:nvSpPr>
          <p:cNvPr id="80" name="Google Shape;80;p18"/>
          <p:cNvSpPr txBox="1">
            <a:spLocks noGrp="1"/>
          </p:cNvSpPr>
          <p:nvPr>
            <p:ph type="ctrTitle"/>
          </p:nvPr>
        </p:nvSpPr>
        <p:spPr>
          <a:xfrm>
            <a:off x="834705" y="2543845"/>
            <a:ext cx="8608200" cy="1788000"/>
          </a:xfrm>
          <a:prstGeom prst="rect">
            <a:avLst/>
          </a:prstGeom>
          <a:noFill/>
          <a:ln>
            <a:noFill/>
          </a:ln>
        </p:spPr>
        <p:txBody>
          <a:bodyPr spcFirstLastPara="1" wrap="square" lIns="170400" tIns="170400" rIns="170400" bIns="170400" anchor="ctr" anchorCtr="0">
            <a:noAutofit/>
          </a:bodyPr>
          <a:lstStyle>
            <a:lvl1pPr marR="0" lvl="0" rtl="0">
              <a:lnSpc>
                <a:spcPct val="90000"/>
              </a:lnSpc>
              <a:spcBef>
                <a:spcPts val="0"/>
              </a:spcBef>
              <a:spcAft>
                <a:spcPts val="0"/>
              </a:spcAft>
              <a:buClr>
                <a:schemeClr val="accent5"/>
              </a:buClr>
              <a:buSzPts val="8300"/>
              <a:buFont typeface="Roboto"/>
              <a:buNone/>
              <a:defRPr sz="8300" b="0" i="0" u="none" strike="noStrike" cap="none">
                <a:solidFill>
                  <a:schemeClr val="accent5"/>
                </a:solidFill>
                <a:latin typeface="Roboto"/>
                <a:ea typeface="Roboto"/>
                <a:cs typeface="Roboto"/>
                <a:sym typeface="Roboto"/>
              </a:defRPr>
            </a:lvl1pPr>
            <a:lvl2pPr lvl="1" rtl="0">
              <a:spcBef>
                <a:spcPts val="0"/>
              </a:spcBef>
              <a:spcAft>
                <a:spcPts val="0"/>
              </a:spcAft>
              <a:buSzPts val="3100"/>
              <a:buFont typeface="Roboto"/>
              <a:buNone/>
              <a:defRPr sz="4200">
                <a:latin typeface="Roboto"/>
                <a:ea typeface="Roboto"/>
                <a:cs typeface="Roboto"/>
                <a:sym typeface="Roboto"/>
              </a:defRPr>
            </a:lvl2pPr>
            <a:lvl3pPr lvl="2" rtl="0">
              <a:spcBef>
                <a:spcPts val="0"/>
              </a:spcBef>
              <a:spcAft>
                <a:spcPts val="0"/>
              </a:spcAft>
              <a:buSzPts val="3100"/>
              <a:buFont typeface="Roboto"/>
              <a:buNone/>
              <a:defRPr sz="4200">
                <a:latin typeface="Roboto"/>
                <a:ea typeface="Roboto"/>
                <a:cs typeface="Roboto"/>
                <a:sym typeface="Roboto"/>
              </a:defRPr>
            </a:lvl3pPr>
            <a:lvl4pPr lvl="3" rtl="0">
              <a:spcBef>
                <a:spcPts val="0"/>
              </a:spcBef>
              <a:spcAft>
                <a:spcPts val="0"/>
              </a:spcAft>
              <a:buSzPts val="3100"/>
              <a:buFont typeface="Roboto"/>
              <a:buNone/>
              <a:defRPr sz="4200">
                <a:latin typeface="Roboto"/>
                <a:ea typeface="Roboto"/>
                <a:cs typeface="Roboto"/>
                <a:sym typeface="Roboto"/>
              </a:defRPr>
            </a:lvl4pPr>
            <a:lvl5pPr lvl="4" rtl="0">
              <a:spcBef>
                <a:spcPts val="0"/>
              </a:spcBef>
              <a:spcAft>
                <a:spcPts val="0"/>
              </a:spcAft>
              <a:buSzPts val="3100"/>
              <a:buFont typeface="Roboto"/>
              <a:buNone/>
              <a:defRPr sz="4200">
                <a:latin typeface="Roboto"/>
                <a:ea typeface="Roboto"/>
                <a:cs typeface="Roboto"/>
                <a:sym typeface="Roboto"/>
              </a:defRPr>
            </a:lvl5pPr>
            <a:lvl6pPr lvl="5" rtl="0">
              <a:spcBef>
                <a:spcPts val="0"/>
              </a:spcBef>
              <a:spcAft>
                <a:spcPts val="0"/>
              </a:spcAft>
              <a:buSzPts val="3100"/>
              <a:buFont typeface="Roboto"/>
              <a:buNone/>
              <a:defRPr sz="4200">
                <a:latin typeface="Roboto"/>
                <a:ea typeface="Roboto"/>
                <a:cs typeface="Roboto"/>
                <a:sym typeface="Roboto"/>
              </a:defRPr>
            </a:lvl6pPr>
            <a:lvl7pPr lvl="6" rtl="0">
              <a:spcBef>
                <a:spcPts val="0"/>
              </a:spcBef>
              <a:spcAft>
                <a:spcPts val="0"/>
              </a:spcAft>
              <a:buSzPts val="3100"/>
              <a:buFont typeface="Roboto"/>
              <a:buNone/>
              <a:defRPr sz="4200">
                <a:latin typeface="Roboto"/>
                <a:ea typeface="Roboto"/>
                <a:cs typeface="Roboto"/>
                <a:sym typeface="Roboto"/>
              </a:defRPr>
            </a:lvl7pPr>
            <a:lvl8pPr lvl="7" rtl="0">
              <a:spcBef>
                <a:spcPts val="0"/>
              </a:spcBef>
              <a:spcAft>
                <a:spcPts val="0"/>
              </a:spcAft>
              <a:buSzPts val="3100"/>
              <a:buFont typeface="Roboto"/>
              <a:buNone/>
              <a:defRPr sz="4200">
                <a:latin typeface="Roboto"/>
                <a:ea typeface="Roboto"/>
                <a:cs typeface="Roboto"/>
                <a:sym typeface="Roboto"/>
              </a:defRPr>
            </a:lvl8pPr>
            <a:lvl9pPr lvl="8" rtl="0">
              <a:spcBef>
                <a:spcPts val="0"/>
              </a:spcBef>
              <a:spcAft>
                <a:spcPts val="0"/>
              </a:spcAft>
              <a:buSzPts val="3100"/>
              <a:buFont typeface="Roboto"/>
              <a:buNone/>
              <a:defRPr sz="4200">
                <a:latin typeface="Roboto"/>
                <a:ea typeface="Roboto"/>
                <a:cs typeface="Roboto"/>
                <a:sym typeface="Roboto"/>
              </a:defRPr>
            </a:lvl9pPr>
          </a:lstStyle>
          <a:p>
            <a:endParaRPr/>
          </a:p>
        </p:txBody>
      </p:sp>
      <p:pic>
        <p:nvPicPr>
          <p:cNvPr id="81" name="Google Shape;81;p18"/>
          <p:cNvPicPr preferRelativeResize="0"/>
          <p:nvPr/>
        </p:nvPicPr>
        <p:blipFill>
          <a:blip r:embed="rId2">
            <a:alphaModFix/>
          </a:blip>
          <a:stretch>
            <a:fillRect/>
          </a:stretch>
        </p:blipFill>
        <p:spPr>
          <a:xfrm>
            <a:off x="202851" y="7203696"/>
            <a:ext cx="199798" cy="10574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803928" y="819365"/>
            <a:ext cx="9227700" cy="808500"/>
          </a:xfrm>
          <a:prstGeom prst="rect">
            <a:avLst/>
          </a:prstGeom>
          <a:noFill/>
          <a:ln>
            <a:noFill/>
          </a:ln>
        </p:spPr>
        <p:txBody>
          <a:bodyPr spcFirstLastPara="1" wrap="square" lIns="151725" tIns="151725" rIns="151725" bIns="151725" anchor="ctr" anchorCtr="0">
            <a:noAutofit/>
          </a:bodyPr>
          <a:lstStyle>
            <a:lvl1pPr marL="0" marR="0" lvl="0" indent="0" algn="l" rtl="0">
              <a:lnSpc>
                <a:spcPct val="90000"/>
              </a:lnSpc>
              <a:spcBef>
                <a:spcPts val="0"/>
              </a:spcBef>
              <a:spcAft>
                <a:spcPts val="0"/>
              </a:spcAft>
              <a:buClr>
                <a:schemeClr val="accent5"/>
              </a:buClr>
              <a:buSzPts val="6200"/>
              <a:buFont typeface="Roboto Slab"/>
              <a:buNone/>
              <a:defRPr sz="6200" i="0" u="none" strike="noStrike" cap="none">
                <a:solidFill>
                  <a:schemeClr val="accent5"/>
                </a:solidFill>
                <a:latin typeface="Roboto Slab"/>
                <a:ea typeface="Roboto Slab"/>
                <a:cs typeface="Roboto Slab"/>
                <a:sym typeface="Roboto Slab"/>
              </a:defRPr>
            </a:lvl1pPr>
            <a:lvl2pPr lvl="1" indent="0" rtl="0">
              <a:spcBef>
                <a:spcPts val="0"/>
              </a:spcBef>
              <a:spcAft>
                <a:spcPts val="0"/>
              </a:spcAft>
              <a:buSzPts val="2400"/>
              <a:buNone/>
              <a:defRPr sz="3100"/>
            </a:lvl2pPr>
            <a:lvl3pPr lvl="2" indent="0" rtl="0">
              <a:spcBef>
                <a:spcPts val="0"/>
              </a:spcBef>
              <a:spcAft>
                <a:spcPts val="0"/>
              </a:spcAft>
              <a:buSzPts val="2400"/>
              <a:buNone/>
              <a:defRPr sz="3100"/>
            </a:lvl3pPr>
            <a:lvl4pPr lvl="3" indent="0" rtl="0">
              <a:spcBef>
                <a:spcPts val="0"/>
              </a:spcBef>
              <a:spcAft>
                <a:spcPts val="0"/>
              </a:spcAft>
              <a:buSzPts val="2400"/>
              <a:buNone/>
              <a:defRPr sz="3100"/>
            </a:lvl4pPr>
            <a:lvl5pPr lvl="4" indent="0" rtl="0">
              <a:spcBef>
                <a:spcPts val="0"/>
              </a:spcBef>
              <a:spcAft>
                <a:spcPts val="0"/>
              </a:spcAft>
              <a:buSzPts val="2400"/>
              <a:buNone/>
              <a:defRPr sz="3100"/>
            </a:lvl5pPr>
            <a:lvl6pPr lvl="5" indent="0" rtl="0">
              <a:spcBef>
                <a:spcPts val="0"/>
              </a:spcBef>
              <a:spcAft>
                <a:spcPts val="0"/>
              </a:spcAft>
              <a:buSzPts val="2400"/>
              <a:buNone/>
              <a:defRPr sz="3100"/>
            </a:lvl6pPr>
            <a:lvl7pPr lvl="6" indent="0" rtl="0">
              <a:spcBef>
                <a:spcPts val="0"/>
              </a:spcBef>
              <a:spcAft>
                <a:spcPts val="0"/>
              </a:spcAft>
              <a:buSzPts val="2400"/>
              <a:buNone/>
              <a:defRPr sz="3100"/>
            </a:lvl7pPr>
            <a:lvl8pPr lvl="7" indent="0" rtl="0">
              <a:spcBef>
                <a:spcPts val="0"/>
              </a:spcBef>
              <a:spcAft>
                <a:spcPts val="0"/>
              </a:spcAft>
              <a:buSzPts val="2400"/>
              <a:buNone/>
              <a:defRPr sz="3100"/>
            </a:lvl8pPr>
            <a:lvl9pPr lvl="8" indent="0" rtl="0">
              <a:spcBef>
                <a:spcPts val="0"/>
              </a:spcBef>
              <a:spcAft>
                <a:spcPts val="0"/>
              </a:spcAft>
              <a:buSzPts val="2400"/>
              <a:buNone/>
              <a:defRPr sz="3100"/>
            </a:lvl9pPr>
          </a:lstStyle>
          <a:p>
            <a:endParaRPr/>
          </a:p>
        </p:txBody>
      </p:sp>
      <p:sp>
        <p:nvSpPr>
          <p:cNvPr id="19" name="Google Shape;19;p3"/>
          <p:cNvSpPr txBox="1">
            <a:spLocks noGrp="1"/>
          </p:cNvSpPr>
          <p:nvPr>
            <p:ph type="body" idx="1"/>
          </p:nvPr>
        </p:nvSpPr>
        <p:spPr>
          <a:xfrm>
            <a:off x="735570" y="2012500"/>
            <a:ext cx="9227700" cy="4796700"/>
          </a:xfrm>
          <a:prstGeom prst="rect">
            <a:avLst/>
          </a:prstGeom>
          <a:noFill/>
          <a:ln>
            <a:noFill/>
          </a:ln>
        </p:spPr>
        <p:txBody>
          <a:bodyPr spcFirstLastPara="1" wrap="square" lIns="151725" tIns="151725" rIns="151725" bIns="151725" anchor="t" anchorCtr="0">
            <a:noAutofit/>
          </a:bodyPr>
          <a:lstStyle>
            <a:lvl1pPr marL="457200" marR="0" lvl="0" indent="-361950" algn="l" rtl="0">
              <a:lnSpc>
                <a:spcPct val="115000"/>
              </a:lnSpc>
              <a:spcBef>
                <a:spcPts val="17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1pPr>
            <a:lvl2pPr marL="914400" marR="0" lvl="1"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2pPr>
            <a:lvl3pPr marL="1371600" marR="0" lvl="2"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3pPr>
            <a:lvl4pPr marL="1828800" marR="0" lvl="3"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4pPr>
            <a:lvl5pPr marL="2286000" marR="0" lvl="4"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5pPr>
            <a:lvl6pPr marL="2743200" marR="0" lvl="5"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6pPr>
            <a:lvl7pPr marL="3200400" marR="0" lvl="6"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7pPr>
            <a:lvl8pPr marL="3657600" marR="0" lvl="7"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8pPr>
            <a:lvl9pPr marL="4114800" marR="0" lvl="8"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9pPr>
          </a:lstStyle>
          <a:p>
            <a:endParaRPr/>
          </a:p>
        </p:txBody>
      </p:sp>
      <p:sp>
        <p:nvSpPr>
          <p:cNvPr id="20" name="Google Shape;20;p3"/>
          <p:cNvSpPr txBox="1">
            <a:spLocks noGrp="1"/>
          </p:cNvSpPr>
          <p:nvPr>
            <p:ph type="sldNum" idx="12"/>
          </p:nvPr>
        </p:nvSpPr>
        <p:spPr>
          <a:xfrm>
            <a:off x="7579628" y="132497"/>
            <a:ext cx="2407200" cy="402600"/>
          </a:xfrm>
          <a:prstGeom prst="rect">
            <a:avLst/>
          </a:prstGeom>
          <a:noFill/>
          <a:ln>
            <a:noFill/>
          </a:ln>
        </p:spPr>
        <p:txBody>
          <a:bodyPr spcFirstLastPara="1" wrap="square" lIns="151725" tIns="75850" rIns="151725" bIns="75850" anchor="ctr" anchorCtr="0">
            <a:noAutofit/>
          </a:bodyPr>
          <a:lstStyle>
            <a:lvl1pPr marL="0" marR="0" lvl="0" indent="0" algn="r" rtl="0">
              <a:spcBef>
                <a:spcPts val="0"/>
              </a:spcBef>
              <a:buNone/>
              <a:defRPr sz="1700">
                <a:latin typeface="Roboto Condensed"/>
                <a:ea typeface="Roboto Condensed"/>
                <a:cs typeface="Roboto Condensed"/>
                <a:sym typeface="Roboto Condensed"/>
              </a:defRPr>
            </a:lvl1pPr>
            <a:lvl2pPr marL="0" marR="0" lvl="1" indent="0" algn="r" rtl="0">
              <a:spcBef>
                <a:spcPts val="0"/>
              </a:spcBef>
              <a:buNone/>
              <a:defRPr sz="1700">
                <a:latin typeface="Roboto Condensed"/>
                <a:ea typeface="Roboto Condensed"/>
                <a:cs typeface="Roboto Condensed"/>
                <a:sym typeface="Roboto Condensed"/>
              </a:defRPr>
            </a:lvl2pPr>
            <a:lvl3pPr marL="0" marR="0" lvl="2" indent="0" algn="r" rtl="0">
              <a:spcBef>
                <a:spcPts val="0"/>
              </a:spcBef>
              <a:buNone/>
              <a:defRPr sz="1700">
                <a:latin typeface="Roboto Condensed"/>
                <a:ea typeface="Roboto Condensed"/>
                <a:cs typeface="Roboto Condensed"/>
                <a:sym typeface="Roboto Condensed"/>
              </a:defRPr>
            </a:lvl3pPr>
            <a:lvl4pPr marL="0" marR="0" lvl="3" indent="0" algn="r" rtl="0">
              <a:spcBef>
                <a:spcPts val="0"/>
              </a:spcBef>
              <a:buNone/>
              <a:defRPr sz="1700">
                <a:latin typeface="Roboto Condensed"/>
                <a:ea typeface="Roboto Condensed"/>
                <a:cs typeface="Roboto Condensed"/>
                <a:sym typeface="Roboto Condensed"/>
              </a:defRPr>
            </a:lvl4pPr>
            <a:lvl5pPr marL="0" marR="0" lvl="4" indent="0" algn="r" rtl="0">
              <a:spcBef>
                <a:spcPts val="0"/>
              </a:spcBef>
              <a:buNone/>
              <a:defRPr sz="1700">
                <a:latin typeface="Roboto Condensed"/>
                <a:ea typeface="Roboto Condensed"/>
                <a:cs typeface="Roboto Condensed"/>
                <a:sym typeface="Roboto Condensed"/>
              </a:defRPr>
            </a:lvl5pPr>
            <a:lvl6pPr marL="0" marR="0" lvl="5" indent="0" algn="r" rtl="0">
              <a:spcBef>
                <a:spcPts val="0"/>
              </a:spcBef>
              <a:buNone/>
              <a:defRPr sz="1700">
                <a:latin typeface="Roboto Condensed"/>
                <a:ea typeface="Roboto Condensed"/>
                <a:cs typeface="Roboto Condensed"/>
                <a:sym typeface="Roboto Condensed"/>
              </a:defRPr>
            </a:lvl6pPr>
            <a:lvl7pPr marL="0" marR="0" lvl="6" indent="0" algn="r" rtl="0">
              <a:spcBef>
                <a:spcPts val="0"/>
              </a:spcBef>
              <a:buNone/>
              <a:defRPr sz="1700">
                <a:latin typeface="Roboto Condensed"/>
                <a:ea typeface="Roboto Condensed"/>
                <a:cs typeface="Roboto Condensed"/>
                <a:sym typeface="Roboto Condensed"/>
              </a:defRPr>
            </a:lvl7pPr>
            <a:lvl8pPr marL="0" marR="0" lvl="7" indent="0" algn="r" rtl="0">
              <a:spcBef>
                <a:spcPts val="0"/>
              </a:spcBef>
              <a:buNone/>
              <a:defRPr sz="1700">
                <a:latin typeface="Roboto Condensed"/>
                <a:ea typeface="Roboto Condensed"/>
                <a:cs typeface="Roboto Condensed"/>
                <a:sym typeface="Roboto Condensed"/>
              </a:defRPr>
            </a:lvl8pPr>
            <a:lvl9pPr marL="0" marR="0" lvl="8" indent="0" algn="r" rtl="0">
              <a:spcBef>
                <a:spcPts val="0"/>
              </a:spcBef>
              <a:buNone/>
              <a:defRPr sz="1700">
                <a:latin typeface="Roboto Condensed"/>
                <a:ea typeface="Roboto Condensed"/>
                <a:cs typeface="Roboto Condensed"/>
                <a:sym typeface="Roboto Condensed"/>
              </a:defRPr>
            </a:lvl9pPr>
          </a:lstStyle>
          <a:p>
            <a:pPr marL="0" lvl="0" indent="0" algn="r" rtl="0">
              <a:spcBef>
                <a:spcPts val="0"/>
              </a:spcBef>
              <a:spcAft>
                <a:spcPts val="0"/>
              </a:spcAft>
              <a:buNone/>
            </a:pPr>
            <a:r>
              <a:rPr lang="bn"/>
              <a:t>Deep Dive Toolkit  | WASHPaLS | </a:t>
            </a:r>
            <a:fld id="{00000000-1234-1234-1234-123412341234}" type="slidenum">
              <a:rPr lang="bn">
                <a:solidFill>
                  <a:srgbClr val="888888"/>
                </a:solidFill>
              </a:rPr>
              <a:t>‹#›</a:t>
            </a:fld>
            <a:endParaRPr>
              <a:solidFill>
                <a:srgbClr val="888888"/>
              </a:solidFill>
            </a:endParaRPr>
          </a:p>
        </p:txBody>
      </p:sp>
      <p:cxnSp>
        <p:nvCxnSpPr>
          <p:cNvPr id="21" name="Google Shape;21;p3"/>
          <p:cNvCxnSpPr/>
          <p:nvPr/>
        </p:nvCxnSpPr>
        <p:spPr>
          <a:xfrm>
            <a:off x="839490" y="535128"/>
            <a:ext cx="9020400" cy="0"/>
          </a:xfrm>
          <a:prstGeom prst="straightConnector1">
            <a:avLst/>
          </a:prstGeom>
          <a:noFill/>
          <a:ln w="9525" cap="flat" cmpd="sng">
            <a:solidFill>
              <a:srgbClr val="434343"/>
            </a:solidFill>
            <a:prstDash val="solid"/>
            <a:round/>
            <a:headEnd type="none" w="med" len="med"/>
            <a:tailEnd type="none" w="med" len="med"/>
          </a:ln>
        </p:spPr>
      </p:cxnSp>
      <p:sp>
        <p:nvSpPr>
          <p:cNvPr id="22" name="Google Shape;22;p3"/>
          <p:cNvSpPr/>
          <p:nvPr/>
        </p:nvSpPr>
        <p:spPr>
          <a:xfrm>
            <a:off x="737150" y="1681808"/>
            <a:ext cx="9375300" cy="5192100"/>
          </a:xfrm>
          <a:prstGeom prst="rect">
            <a:avLst/>
          </a:prstGeom>
          <a:solidFill>
            <a:srgbClr val="F3F3F3"/>
          </a:solidFill>
          <a:ln>
            <a:noFill/>
          </a:ln>
        </p:spPr>
        <p:txBody>
          <a:bodyPr spcFirstLastPara="1" wrap="square" lIns="130700" tIns="130700" rIns="130700" bIns="130700" anchor="ctr" anchorCtr="0">
            <a:noAutofit/>
          </a:bodyPr>
          <a:lstStyle/>
          <a:p>
            <a:pPr marL="0" lvl="0" indent="0" algn="l" rtl="0">
              <a:spcBef>
                <a:spcPts val="0"/>
              </a:spcBef>
              <a:spcAft>
                <a:spcPts val="0"/>
              </a:spcAft>
              <a:buNone/>
            </a:pPr>
            <a:endParaRPr/>
          </a:p>
        </p:txBody>
      </p:sp>
      <p:cxnSp>
        <p:nvCxnSpPr>
          <p:cNvPr id="23" name="Google Shape;23;p3"/>
          <p:cNvCxnSpPr/>
          <p:nvPr/>
        </p:nvCxnSpPr>
        <p:spPr>
          <a:xfrm rot="10800000" flipH="1">
            <a:off x="722949" y="6895109"/>
            <a:ext cx="9363000" cy="3600"/>
          </a:xfrm>
          <a:prstGeom prst="straightConnector1">
            <a:avLst/>
          </a:prstGeom>
          <a:noFill/>
          <a:ln w="38100" cap="flat" cmpd="sng">
            <a:solidFill>
              <a:srgbClr val="50505F"/>
            </a:solidFill>
            <a:prstDash val="solid"/>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24"/>
        <p:cNvGrpSpPr/>
        <p:nvPr/>
      </p:nvGrpSpPr>
      <p:grpSpPr>
        <a:xfrm>
          <a:off x="0" y="0"/>
          <a:ext cx="0" cy="0"/>
          <a:chOff x="0" y="0"/>
          <a:chExt cx="0" cy="0"/>
        </a:xfrm>
      </p:grpSpPr>
      <p:pic>
        <p:nvPicPr>
          <p:cNvPr id="25" name="Google Shape;25;p4"/>
          <p:cNvPicPr preferRelativeResize="0"/>
          <p:nvPr/>
        </p:nvPicPr>
        <p:blipFill>
          <a:blip r:embed="rId2">
            <a:alphaModFix/>
          </a:blip>
          <a:stretch>
            <a:fillRect/>
          </a:stretch>
        </p:blipFill>
        <p:spPr>
          <a:xfrm>
            <a:off x="-85841" y="2848894"/>
            <a:ext cx="1817533" cy="909036"/>
          </a:xfrm>
          <a:prstGeom prst="rect">
            <a:avLst/>
          </a:prstGeom>
          <a:noFill/>
          <a:ln>
            <a:noFill/>
          </a:ln>
        </p:spPr>
      </p:pic>
      <p:sp>
        <p:nvSpPr>
          <p:cNvPr id="26" name="Google Shape;26;p4"/>
          <p:cNvSpPr txBox="1"/>
          <p:nvPr/>
        </p:nvSpPr>
        <p:spPr>
          <a:xfrm>
            <a:off x="3075765" y="7174541"/>
            <a:ext cx="1077600" cy="261900"/>
          </a:xfrm>
          <a:prstGeom prst="rect">
            <a:avLst/>
          </a:prstGeom>
          <a:noFill/>
          <a:ln>
            <a:noFill/>
          </a:ln>
        </p:spPr>
        <p:txBody>
          <a:bodyPr spcFirstLastPara="1" wrap="square" lIns="130700" tIns="130700" rIns="130700" bIns="130700" anchor="t" anchorCtr="0">
            <a:noAutofit/>
          </a:bodyPr>
          <a:lstStyle/>
          <a:p>
            <a:pPr marL="0" lvl="0" indent="0" algn="ctr" rtl="0">
              <a:spcBef>
                <a:spcPts val="0"/>
              </a:spcBef>
              <a:spcAft>
                <a:spcPts val="0"/>
              </a:spcAft>
              <a:buNone/>
            </a:pPr>
            <a:r>
              <a:rPr lang="bn" sz="2100" b="1">
                <a:solidFill>
                  <a:schemeClr val="lt1"/>
                </a:solidFill>
                <a:latin typeface="Roboto Slab"/>
                <a:ea typeface="Roboto Slab"/>
                <a:cs typeface="Roboto Slab"/>
                <a:sym typeface="Roboto Slab"/>
              </a:rPr>
              <a:t>PARA</a:t>
            </a:r>
            <a:endParaRPr sz="2100" b="1">
              <a:solidFill>
                <a:schemeClr val="lt1"/>
              </a:solidFill>
              <a:latin typeface="Roboto Slab"/>
              <a:ea typeface="Roboto Slab"/>
              <a:cs typeface="Roboto Slab"/>
              <a:sym typeface="Roboto Slab"/>
            </a:endParaRPr>
          </a:p>
          <a:p>
            <a:pPr marL="0" lvl="0" indent="0" algn="ctr" rtl="0">
              <a:spcBef>
                <a:spcPts val="0"/>
              </a:spcBef>
              <a:spcAft>
                <a:spcPts val="0"/>
              </a:spcAft>
              <a:buNone/>
            </a:pPr>
            <a:endParaRPr sz="2100" b="1">
              <a:solidFill>
                <a:schemeClr val="lt1"/>
              </a:solidFill>
              <a:latin typeface="Roboto Slab"/>
              <a:ea typeface="Roboto Slab"/>
              <a:cs typeface="Roboto Slab"/>
              <a:sym typeface="Roboto Slab"/>
            </a:endParaRPr>
          </a:p>
        </p:txBody>
      </p:sp>
      <p:sp>
        <p:nvSpPr>
          <p:cNvPr id="27" name="Google Shape;27;p4"/>
          <p:cNvSpPr txBox="1"/>
          <p:nvPr/>
        </p:nvSpPr>
        <p:spPr>
          <a:xfrm>
            <a:off x="1131626" y="7174541"/>
            <a:ext cx="1819800" cy="261900"/>
          </a:xfrm>
          <a:prstGeom prst="rect">
            <a:avLst/>
          </a:prstGeom>
          <a:noFill/>
          <a:ln>
            <a:noFill/>
          </a:ln>
        </p:spPr>
        <p:txBody>
          <a:bodyPr spcFirstLastPara="1" wrap="square" lIns="130700" tIns="130700" rIns="130700" bIns="130700" anchor="t" anchorCtr="0">
            <a:noAutofit/>
          </a:bodyPr>
          <a:lstStyle/>
          <a:p>
            <a:pPr marL="0" lvl="0" indent="0" algn="ctr" rtl="0">
              <a:spcBef>
                <a:spcPts val="0"/>
              </a:spcBef>
              <a:spcAft>
                <a:spcPts val="0"/>
              </a:spcAft>
              <a:buNone/>
            </a:pPr>
            <a:r>
              <a:rPr lang="bn" sz="2100" b="1">
                <a:solidFill>
                  <a:schemeClr val="dk2"/>
                </a:solidFill>
                <a:latin typeface="Roboto Slab"/>
                <a:ea typeface="Roboto Slab"/>
                <a:cs typeface="Roboto Slab"/>
                <a:sym typeface="Roboto Slab"/>
              </a:rPr>
              <a:t>UNION</a:t>
            </a:r>
            <a:endParaRPr sz="2100" b="1">
              <a:solidFill>
                <a:schemeClr val="accent5"/>
              </a:solidFill>
              <a:latin typeface="Roboto Slab"/>
              <a:ea typeface="Roboto Slab"/>
              <a:cs typeface="Roboto Slab"/>
              <a:sym typeface="Roboto Slab"/>
            </a:endParaRPr>
          </a:p>
        </p:txBody>
      </p:sp>
      <p:sp>
        <p:nvSpPr>
          <p:cNvPr id="28" name="Google Shape;28;p4"/>
          <p:cNvSpPr txBox="1"/>
          <p:nvPr/>
        </p:nvSpPr>
        <p:spPr>
          <a:xfrm>
            <a:off x="-85841" y="7174541"/>
            <a:ext cx="1282200" cy="261900"/>
          </a:xfrm>
          <a:prstGeom prst="rect">
            <a:avLst/>
          </a:prstGeom>
          <a:noFill/>
          <a:ln>
            <a:noFill/>
          </a:ln>
        </p:spPr>
        <p:txBody>
          <a:bodyPr spcFirstLastPara="1" wrap="square" lIns="130700" tIns="130700" rIns="130700" bIns="130700" anchor="t" anchorCtr="0">
            <a:noAutofit/>
          </a:bodyPr>
          <a:lstStyle/>
          <a:p>
            <a:pPr marL="0" lvl="0" indent="0" algn="ctr" rtl="0">
              <a:spcBef>
                <a:spcPts val="0"/>
              </a:spcBef>
              <a:spcAft>
                <a:spcPts val="0"/>
              </a:spcAft>
              <a:buNone/>
            </a:pPr>
            <a:r>
              <a:rPr lang="bn" sz="2100" b="1">
                <a:solidFill>
                  <a:schemeClr val="lt1"/>
                </a:solidFill>
                <a:latin typeface="Roboto Slab"/>
                <a:ea typeface="Roboto Slab"/>
                <a:cs typeface="Roboto Slab"/>
                <a:sym typeface="Roboto Slab"/>
              </a:rPr>
              <a:t>UPAZILLA</a:t>
            </a:r>
            <a:endParaRPr sz="2100" b="1">
              <a:solidFill>
                <a:schemeClr val="lt1"/>
              </a:solidFill>
              <a:latin typeface="Roboto Slab"/>
              <a:ea typeface="Roboto Slab"/>
              <a:cs typeface="Roboto Slab"/>
              <a:sym typeface="Roboto Slab"/>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1">
  <p:cSld name="OBJECT_1">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803928" y="819365"/>
            <a:ext cx="9227700" cy="808500"/>
          </a:xfrm>
          <a:prstGeom prst="rect">
            <a:avLst/>
          </a:prstGeom>
          <a:noFill/>
          <a:ln>
            <a:noFill/>
          </a:ln>
        </p:spPr>
        <p:txBody>
          <a:bodyPr spcFirstLastPara="1" wrap="square" lIns="151725" tIns="151725" rIns="151725" bIns="151725" anchor="ctr" anchorCtr="0">
            <a:noAutofit/>
          </a:bodyPr>
          <a:lstStyle>
            <a:lvl1pPr marL="0" marR="0" lvl="0" indent="0" algn="l" rtl="0">
              <a:lnSpc>
                <a:spcPct val="90000"/>
              </a:lnSpc>
              <a:spcBef>
                <a:spcPts val="0"/>
              </a:spcBef>
              <a:spcAft>
                <a:spcPts val="0"/>
              </a:spcAft>
              <a:buClr>
                <a:schemeClr val="accent5"/>
              </a:buClr>
              <a:buSzPts val="6200"/>
              <a:buFont typeface="Roboto Slab"/>
              <a:buNone/>
              <a:defRPr sz="6200" i="0" u="none" strike="noStrike" cap="none">
                <a:solidFill>
                  <a:schemeClr val="accent5"/>
                </a:solidFill>
                <a:latin typeface="Roboto Slab"/>
                <a:ea typeface="Roboto Slab"/>
                <a:cs typeface="Roboto Slab"/>
                <a:sym typeface="Roboto Slab"/>
              </a:defRPr>
            </a:lvl1pPr>
            <a:lvl2pPr lvl="1" indent="0" rtl="0">
              <a:spcBef>
                <a:spcPts val="0"/>
              </a:spcBef>
              <a:spcAft>
                <a:spcPts val="0"/>
              </a:spcAft>
              <a:buSzPts val="2400"/>
              <a:buNone/>
              <a:defRPr sz="3100"/>
            </a:lvl2pPr>
            <a:lvl3pPr lvl="2" indent="0" rtl="0">
              <a:spcBef>
                <a:spcPts val="0"/>
              </a:spcBef>
              <a:spcAft>
                <a:spcPts val="0"/>
              </a:spcAft>
              <a:buSzPts val="2400"/>
              <a:buNone/>
              <a:defRPr sz="3100"/>
            </a:lvl3pPr>
            <a:lvl4pPr lvl="3" indent="0" rtl="0">
              <a:spcBef>
                <a:spcPts val="0"/>
              </a:spcBef>
              <a:spcAft>
                <a:spcPts val="0"/>
              </a:spcAft>
              <a:buSzPts val="2400"/>
              <a:buNone/>
              <a:defRPr sz="3100"/>
            </a:lvl4pPr>
            <a:lvl5pPr lvl="4" indent="0" rtl="0">
              <a:spcBef>
                <a:spcPts val="0"/>
              </a:spcBef>
              <a:spcAft>
                <a:spcPts val="0"/>
              </a:spcAft>
              <a:buSzPts val="2400"/>
              <a:buNone/>
              <a:defRPr sz="3100"/>
            </a:lvl5pPr>
            <a:lvl6pPr lvl="5" indent="0" rtl="0">
              <a:spcBef>
                <a:spcPts val="0"/>
              </a:spcBef>
              <a:spcAft>
                <a:spcPts val="0"/>
              </a:spcAft>
              <a:buSzPts val="2400"/>
              <a:buNone/>
              <a:defRPr sz="3100"/>
            </a:lvl6pPr>
            <a:lvl7pPr lvl="6" indent="0" rtl="0">
              <a:spcBef>
                <a:spcPts val="0"/>
              </a:spcBef>
              <a:spcAft>
                <a:spcPts val="0"/>
              </a:spcAft>
              <a:buSzPts val="2400"/>
              <a:buNone/>
              <a:defRPr sz="3100"/>
            </a:lvl7pPr>
            <a:lvl8pPr lvl="7" indent="0" rtl="0">
              <a:spcBef>
                <a:spcPts val="0"/>
              </a:spcBef>
              <a:spcAft>
                <a:spcPts val="0"/>
              </a:spcAft>
              <a:buSzPts val="2400"/>
              <a:buNone/>
              <a:defRPr sz="3100"/>
            </a:lvl8pPr>
            <a:lvl9pPr lvl="8" indent="0" rtl="0">
              <a:spcBef>
                <a:spcPts val="0"/>
              </a:spcBef>
              <a:spcAft>
                <a:spcPts val="0"/>
              </a:spcAft>
              <a:buSzPts val="2400"/>
              <a:buNone/>
              <a:defRPr sz="3100"/>
            </a:lvl9pPr>
          </a:lstStyle>
          <a:p>
            <a:endParaRPr/>
          </a:p>
        </p:txBody>
      </p:sp>
      <p:sp>
        <p:nvSpPr>
          <p:cNvPr id="31" name="Google Shape;31;p5"/>
          <p:cNvSpPr txBox="1">
            <a:spLocks noGrp="1"/>
          </p:cNvSpPr>
          <p:nvPr>
            <p:ph type="body" idx="1"/>
          </p:nvPr>
        </p:nvSpPr>
        <p:spPr>
          <a:xfrm>
            <a:off x="735570" y="2012500"/>
            <a:ext cx="9227700" cy="4796700"/>
          </a:xfrm>
          <a:prstGeom prst="rect">
            <a:avLst/>
          </a:prstGeom>
          <a:noFill/>
          <a:ln>
            <a:noFill/>
          </a:ln>
        </p:spPr>
        <p:txBody>
          <a:bodyPr spcFirstLastPara="1" wrap="square" lIns="151725" tIns="151725" rIns="151725" bIns="151725" anchor="t" anchorCtr="0">
            <a:noAutofit/>
          </a:bodyPr>
          <a:lstStyle>
            <a:lvl1pPr marL="457200" marR="0" lvl="0" indent="-361950" algn="l" rtl="0">
              <a:lnSpc>
                <a:spcPct val="115000"/>
              </a:lnSpc>
              <a:spcBef>
                <a:spcPts val="17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1pPr>
            <a:lvl2pPr marL="914400" marR="0" lvl="1"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2pPr>
            <a:lvl3pPr marL="1371600" marR="0" lvl="2"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3pPr>
            <a:lvl4pPr marL="1828800" marR="0" lvl="3"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4pPr>
            <a:lvl5pPr marL="2286000" marR="0" lvl="4"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5pPr>
            <a:lvl6pPr marL="2743200" marR="0" lvl="5"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6pPr>
            <a:lvl7pPr marL="3200400" marR="0" lvl="6"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7pPr>
            <a:lvl8pPr marL="3657600" marR="0" lvl="7"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8pPr>
            <a:lvl9pPr marL="4114800" marR="0" lvl="8"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2"/>
        <p:cNvGrpSpPr/>
        <p:nvPr/>
      </p:nvGrpSpPr>
      <p:grpSpPr>
        <a:xfrm>
          <a:off x="0" y="0"/>
          <a:ext cx="0" cy="0"/>
          <a:chOff x="0" y="0"/>
          <a:chExt cx="0" cy="0"/>
        </a:xfrm>
      </p:grpSpPr>
      <p:sp>
        <p:nvSpPr>
          <p:cNvPr id="33" name="Google Shape;33;p6"/>
          <p:cNvSpPr txBox="1">
            <a:spLocks noGrp="1"/>
          </p:cNvSpPr>
          <p:nvPr>
            <p:ph type="dt" idx="10"/>
          </p:nvPr>
        </p:nvSpPr>
        <p:spPr>
          <a:xfrm>
            <a:off x="735570" y="7007000"/>
            <a:ext cx="2407200" cy="402600"/>
          </a:xfrm>
          <a:prstGeom prst="rect">
            <a:avLst/>
          </a:prstGeom>
          <a:noFill/>
          <a:ln>
            <a:noFill/>
          </a:ln>
        </p:spPr>
        <p:txBody>
          <a:bodyPr spcFirstLastPara="1" wrap="square" lIns="151725" tIns="151725" rIns="151725" bIns="151725" anchor="ctr" anchorCtr="0">
            <a:noAutofit/>
          </a:bodyPr>
          <a:lstStyle>
            <a:lvl1pPr marL="0" marR="0" lvl="0" indent="0" algn="l" rtl="0">
              <a:spcBef>
                <a:spcPts val="0"/>
              </a:spcBef>
              <a:spcAft>
                <a:spcPts val="0"/>
              </a:spcAft>
              <a:buSzPts val="2400"/>
              <a:buNone/>
              <a:defRPr sz="2100">
                <a:solidFill>
                  <a:srgbClr val="888888"/>
                </a:solidFill>
                <a:latin typeface="Calibri"/>
                <a:ea typeface="Calibri"/>
                <a:cs typeface="Calibri"/>
                <a:sym typeface="Calibri"/>
              </a:defRPr>
            </a:lvl1pPr>
            <a:lvl2pPr marL="774700" marR="0" lvl="1"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2pPr>
            <a:lvl3pPr marL="1511300" marR="0" lvl="2"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3pPr>
            <a:lvl4pPr marL="2260600" marR="0" lvl="3"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4pPr>
            <a:lvl5pPr marL="3035300" marR="0" lvl="4"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5pPr>
            <a:lvl6pPr marL="3797300" marR="0" lvl="5"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6pPr>
            <a:lvl7pPr marL="4546600" marR="0" lvl="6"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7pPr>
            <a:lvl8pPr marL="5295900" marR="0" lvl="7"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8pPr>
            <a:lvl9pPr marL="6057900" marR="0" lvl="8"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9pPr>
          </a:lstStyle>
          <a:p>
            <a:endParaRPr/>
          </a:p>
        </p:txBody>
      </p:sp>
      <p:sp>
        <p:nvSpPr>
          <p:cNvPr id="34" name="Google Shape;34;p6"/>
          <p:cNvSpPr txBox="1">
            <a:spLocks noGrp="1"/>
          </p:cNvSpPr>
          <p:nvPr>
            <p:ph type="ftr" idx="11"/>
          </p:nvPr>
        </p:nvSpPr>
        <p:spPr>
          <a:xfrm>
            <a:off x="3544110" y="7007000"/>
            <a:ext cx="3611100" cy="402600"/>
          </a:xfrm>
          <a:prstGeom prst="rect">
            <a:avLst/>
          </a:prstGeom>
          <a:noFill/>
          <a:ln>
            <a:noFill/>
          </a:ln>
        </p:spPr>
        <p:txBody>
          <a:bodyPr spcFirstLastPara="1" wrap="square" lIns="151725" tIns="151725" rIns="151725" bIns="151725" anchor="ctr" anchorCtr="0">
            <a:noAutofit/>
          </a:bodyPr>
          <a:lstStyle>
            <a:lvl1pPr marL="0" marR="0" lvl="0" indent="0" algn="ctr" rtl="0">
              <a:spcBef>
                <a:spcPts val="0"/>
              </a:spcBef>
              <a:spcAft>
                <a:spcPts val="0"/>
              </a:spcAft>
              <a:buSzPts val="2400"/>
              <a:buNone/>
              <a:defRPr sz="2100">
                <a:solidFill>
                  <a:srgbClr val="888888"/>
                </a:solidFill>
                <a:latin typeface="Calibri"/>
                <a:ea typeface="Calibri"/>
                <a:cs typeface="Calibri"/>
                <a:sym typeface="Calibri"/>
              </a:defRPr>
            </a:lvl1pPr>
            <a:lvl2pPr marL="774700" marR="0" lvl="1"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2pPr>
            <a:lvl3pPr marL="1511300" marR="0" lvl="2"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3pPr>
            <a:lvl4pPr marL="2260600" marR="0" lvl="3"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4pPr>
            <a:lvl5pPr marL="3035300" marR="0" lvl="4"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5pPr>
            <a:lvl6pPr marL="3797300" marR="0" lvl="5"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6pPr>
            <a:lvl7pPr marL="4546600" marR="0" lvl="6"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7pPr>
            <a:lvl8pPr marL="5295900" marR="0" lvl="7"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8pPr>
            <a:lvl9pPr marL="6057900" marR="0" lvl="8"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9pPr>
          </a:lstStyle>
          <a:p>
            <a:endParaRPr/>
          </a:p>
        </p:txBody>
      </p:sp>
      <p:sp>
        <p:nvSpPr>
          <p:cNvPr id="35" name="Google Shape;35;p6"/>
          <p:cNvSpPr txBox="1">
            <a:spLocks noGrp="1"/>
          </p:cNvSpPr>
          <p:nvPr>
            <p:ph type="sldNum" idx="12"/>
          </p:nvPr>
        </p:nvSpPr>
        <p:spPr>
          <a:xfrm>
            <a:off x="7556310" y="7007000"/>
            <a:ext cx="2407200" cy="402600"/>
          </a:xfrm>
          <a:prstGeom prst="rect">
            <a:avLst/>
          </a:prstGeom>
          <a:noFill/>
          <a:ln>
            <a:noFill/>
          </a:ln>
        </p:spPr>
        <p:txBody>
          <a:bodyPr spcFirstLastPara="1" wrap="square" lIns="151725" tIns="75850" rIns="151725" bIns="75850" anchor="ctr" anchorCtr="0">
            <a:noAutofit/>
          </a:bodyPr>
          <a:lstStyle>
            <a:lvl1pPr marL="0" marR="0" lvl="0" indent="0" algn="r" rtl="0">
              <a:spcBef>
                <a:spcPts val="0"/>
              </a:spcBef>
              <a:buNone/>
              <a:defRPr sz="2100">
                <a:solidFill>
                  <a:srgbClr val="888888"/>
                </a:solidFill>
                <a:latin typeface="Calibri"/>
                <a:ea typeface="Calibri"/>
                <a:cs typeface="Calibri"/>
                <a:sym typeface="Calibri"/>
              </a:defRPr>
            </a:lvl1pPr>
            <a:lvl2pPr marL="0" marR="0" lvl="1" indent="0" algn="r" rtl="0">
              <a:spcBef>
                <a:spcPts val="0"/>
              </a:spcBef>
              <a:buNone/>
              <a:defRPr sz="2100">
                <a:solidFill>
                  <a:srgbClr val="888888"/>
                </a:solidFill>
                <a:latin typeface="Calibri"/>
                <a:ea typeface="Calibri"/>
                <a:cs typeface="Calibri"/>
                <a:sym typeface="Calibri"/>
              </a:defRPr>
            </a:lvl2pPr>
            <a:lvl3pPr marL="0" marR="0" lvl="2" indent="0" algn="r" rtl="0">
              <a:spcBef>
                <a:spcPts val="0"/>
              </a:spcBef>
              <a:buNone/>
              <a:defRPr sz="2100">
                <a:solidFill>
                  <a:srgbClr val="888888"/>
                </a:solidFill>
                <a:latin typeface="Calibri"/>
                <a:ea typeface="Calibri"/>
                <a:cs typeface="Calibri"/>
                <a:sym typeface="Calibri"/>
              </a:defRPr>
            </a:lvl3pPr>
            <a:lvl4pPr marL="0" marR="0" lvl="3" indent="0" algn="r" rtl="0">
              <a:spcBef>
                <a:spcPts val="0"/>
              </a:spcBef>
              <a:buNone/>
              <a:defRPr sz="2100">
                <a:solidFill>
                  <a:srgbClr val="888888"/>
                </a:solidFill>
                <a:latin typeface="Calibri"/>
                <a:ea typeface="Calibri"/>
                <a:cs typeface="Calibri"/>
                <a:sym typeface="Calibri"/>
              </a:defRPr>
            </a:lvl4pPr>
            <a:lvl5pPr marL="0" marR="0" lvl="4" indent="0" algn="r" rtl="0">
              <a:spcBef>
                <a:spcPts val="0"/>
              </a:spcBef>
              <a:buNone/>
              <a:defRPr sz="2100">
                <a:solidFill>
                  <a:srgbClr val="888888"/>
                </a:solidFill>
                <a:latin typeface="Calibri"/>
                <a:ea typeface="Calibri"/>
                <a:cs typeface="Calibri"/>
                <a:sym typeface="Calibri"/>
              </a:defRPr>
            </a:lvl5pPr>
            <a:lvl6pPr marL="0" marR="0" lvl="5" indent="0" algn="r" rtl="0">
              <a:spcBef>
                <a:spcPts val="0"/>
              </a:spcBef>
              <a:buNone/>
              <a:defRPr sz="2100">
                <a:solidFill>
                  <a:srgbClr val="888888"/>
                </a:solidFill>
                <a:latin typeface="Calibri"/>
                <a:ea typeface="Calibri"/>
                <a:cs typeface="Calibri"/>
                <a:sym typeface="Calibri"/>
              </a:defRPr>
            </a:lvl6pPr>
            <a:lvl7pPr marL="0" marR="0" lvl="6" indent="0" algn="r" rtl="0">
              <a:spcBef>
                <a:spcPts val="0"/>
              </a:spcBef>
              <a:buNone/>
              <a:defRPr sz="2100">
                <a:solidFill>
                  <a:srgbClr val="888888"/>
                </a:solidFill>
                <a:latin typeface="Calibri"/>
                <a:ea typeface="Calibri"/>
                <a:cs typeface="Calibri"/>
                <a:sym typeface="Calibri"/>
              </a:defRPr>
            </a:lvl7pPr>
            <a:lvl8pPr marL="0" marR="0" lvl="7" indent="0" algn="r" rtl="0">
              <a:spcBef>
                <a:spcPts val="0"/>
              </a:spcBef>
              <a:buNone/>
              <a:defRPr sz="2100">
                <a:solidFill>
                  <a:srgbClr val="888888"/>
                </a:solidFill>
                <a:latin typeface="Calibri"/>
                <a:ea typeface="Calibri"/>
                <a:cs typeface="Calibri"/>
                <a:sym typeface="Calibri"/>
              </a:defRPr>
            </a:lvl8pPr>
            <a:lvl9pPr marL="0" marR="0" lvl="8" indent="0" algn="r" rtl="0">
              <a:spcBef>
                <a:spcPts val="0"/>
              </a:spcBef>
              <a:buNone/>
              <a:defRPr sz="21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b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2">
  <p:cSld name="OBJECT_2">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811028" y="704168"/>
            <a:ext cx="9227700" cy="808500"/>
          </a:xfrm>
          <a:prstGeom prst="rect">
            <a:avLst/>
          </a:prstGeom>
          <a:noFill/>
          <a:ln>
            <a:noFill/>
          </a:ln>
        </p:spPr>
        <p:txBody>
          <a:bodyPr spcFirstLastPara="1" wrap="square" lIns="151725" tIns="151725" rIns="151725" bIns="151725" anchor="ctr" anchorCtr="0">
            <a:noAutofit/>
          </a:bodyPr>
          <a:lstStyle>
            <a:lvl1pPr marL="0" marR="0" lvl="0" indent="0" algn="l" rtl="0">
              <a:lnSpc>
                <a:spcPct val="90000"/>
              </a:lnSpc>
              <a:spcBef>
                <a:spcPts val="0"/>
              </a:spcBef>
              <a:spcAft>
                <a:spcPts val="0"/>
              </a:spcAft>
              <a:buClr>
                <a:schemeClr val="accent5"/>
              </a:buClr>
              <a:buSzPts val="6200"/>
              <a:buFont typeface="Roboto Slab"/>
              <a:buNone/>
              <a:defRPr sz="6200" i="0" u="none" strike="noStrike" cap="none">
                <a:solidFill>
                  <a:schemeClr val="accent5"/>
                </a:solidFill>
                <a:latin typeface="Roboto Slab"/>
                <a:ea typeface="Roboto Slab"/>
                <a:cs typeface="Roboto Slab"/>
                <a:sym typeface="Roboto Slab"/>
              </a:defRPr>
            </a:lvl1pPr>
            <a:lvl2pPr lvl="1" indent="0" rtl="0">
              <a:spcBef>
                <a:spcPts val="0"/>
              </a:spcBef>
              <a:spcAft>
                <a:spcPts val="0"/>
              </a:spcAft>
              <a:buSzPts val="2400"/>
              <a:buNone/>
              <a:defRPr sz="3100"/>
            </a:lvl2pPr>
            <a:lvl3pPr lvl="2" indent="0" rtl="0">
              <a:spcBef>
                <a:spcPts val="0"/>
              </a:spcBef>
              <a:spcAft>
                <a:spcPts val="0"/>
              </a:spcAft>
              <a:buSzPts val="2400"/>
              <a:buNone/>
              <a:defRPr sz="3100"/>
            </a:lvl3pPr>
            <a:lvl4pPr lvl="3" indent="0" rtl="0">
              <a:spcBef>
                <a:spcPts val="0"/>
              </a:spcBef>
              <a:spcAft>
                <a:spcPts val="0"/>
              </a:spcAft>
              <a:buSzPts val="2400"/>
              <a:buNone/>
              <a:defRPr sz="3100"/>
            </a:lvl4pPr>
            <a:lvl5pPr lvl="4" indent="0" rtl="0">
              <a:spcBef>
                <a:spcPts val="0"/>
              </a:spcBef>
              <a:spcAft>
                <a:spcPts val="0"/>
              </a:spcAft>
              <a:buSzPts val="2400"/>
              <a:buNone/>
              <a:defRPr sz="3100"/>
            </a:lvl5pPr>
            <a:lvl6pPr lvl="5" indent="0" rtl="0">
              <a:spcBef>
                <a:spcPts val="0"/>
              </a:spcBef>
              <a:spcAft>
                <a:spcPts val="0"/>
              </a:spcAft>
              <a:buSzPts val="2400"/>
              <a:buNone/>
              <a:defRPr sz="3100"/>
            </a:lvl6pPr>
            <a:lvl7pPr lvl="6" indent="0" rtl="0">
              <a:spcBef>
                <a:spcPts val="0"/>
              </a:spcBef>
              <a:spcAft>
                <a:spcPts val="0"/>
              </a:spcAft>
              <a:buSzPts val="2400"/>
              <a:buNone/>
              <a:defRPr sz="3100"/>
            </a:lvl7pPr>
            <a:lvl8pPr lvl="7" indent="0" rtl="0">
              <a:spcBef>
                <a:spcPts val="0"/>
              </a:spcBef>
              <a:spcAft>
                <a:spcPts val="0"/>
              </a:spcAft>
              <a:buSzPts val="2400"/>
              <a:buNone/>
              <a:defRPr sz="3100"/>
            </a:lvl8pPr>
            <a:lvl9pPr lvl="8" indent="0" rtl="0">
              <a:spcBef>
                <a:spcPts val="0"/>
              </a:spcBef>
              <a:spcAft>
                <a:spcPts val="0"/>
              </a:spcAft>
              <a:buSzPts val="2400"/>
              <a:buNone/>
              <a:defRPr sz="3100"/>
            </a:lvl9pPr>
          </a:lstStyle>
          <a:p>
            <a:endParaRPr/>
          </a:p>
        </p:txBody>
      </p:sp>
      <p:sp>
        <p:nvSpPr>
          <p:cNvPr id="38" name="Google Shape;38;p7"/>
          <p:cNvSpPr txBox="1">
            <a:spLocks noGrp="1"/>
          </p:cNvSpPr>
          <p:nvPr>
            <p:ph type="body" idx="1"/>
          </p:nvPr>
        </p:nvSpPr>
        <p:spPr>
          <a:xfrm>
            <a:off x="735570" y="2012500"/>
            <a:ext cx="9227700" cy="4796700"/>
          </a:xfrm>
          <a:prstGeom prst="rect">
            <a:avLst/>
          </a:prstGeom>
          <a:noFill/>
          <a:ln>
            <a:noFill/>
          </a:ln>
        </p:spPr>
        <p:txBody>
          <a:bodyPr spcFirstLastPara="1" wrap="square" lIns="151725" tIns="151725" rIns="151725" bIns="151725" anchor="t" anchorCtr="0">
            <a:noAutofit/>
          </a:bodyPr>
          <a:lstStyle>
            <a:lvl1pPr marL="457200" marR="0" lvl="0" indent="-361950" algn="l" rtl="0">
              <a:lnSpc>
                <a:spcPct val="115000"/>
              </a:lnSpc>
              <a:spcBef>
                <a:spcPts val="17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1pPr>
            <a:lvl2pPr marL="914400" marR="0" lvl="1"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2pPr>
            <a:lvl3pPr marL="1371600" marR="0" lvl="2"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3pPr>
            <a:lvl4pPr marL="1828800" marR="0" lvl="3"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4pPr>
            <a:lvl5pPr marL="2286000" marR="0" lvl="4"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5pPr>
            <a:lvl6pPr marL="2743200" marR="0" lvl="5"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6pPr>
            <a:lvl7pPr marL="3200400" marR="0" lvl="6"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7pPr>
            <a:lvl8pPr marL="3657600" marR="0" lvl="7"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8pPr>
            <a:lvl9pPr marL="4114800" marR="0" lvl="8"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9pPr>
          </a:lstStyle>
          <a:p>
            <a:endParaRPr/>
          </a:p>
        </p:txBody>
      </p:sp>
      <p:sp>
        <p:nvSpPr>
          <p:cNvPr id="39" name="Google Shape;39;p7"/>
          <p:cNvSpPr txBox="1">
            <a:spLocks noGrp="1"/>
          </p:cNvSpPr>
          <p:nvPr>
            <p:ph type="sldNum" idx="12"/>
          </p:nvPr>
        </p:nvSpPr>
        <p:spPr>
          <a:xfrm>
            <a:off x="7579628" y="132497"/>
            <a:ext cx="2407200" cy="402600"/>
          </a:xfrm>
          <a:prstGeom prst="rect">
            <a:avLst/>
          </a:prstGeom>
          <a:noFill/>
          <a:ln>
            <a:noFill/>
          </a:ln>
        </p:spPr>
        <p:txBody>
          <a:bodyPr spcFirstLastPara="1" wrap="square" lIns="151725" tIns="75850" rIns="151725" bIns="75850" anchor="ctr" anchorCtr="0">
            <a:noAutofit/>
          </a:bodyPr>
          <a:lstStyle>
            <a:lvl1pPr marL="0" marR="0" lvl="0" indent="0" algn="r" rtl="0">
              <a:spcBef>
                <a:spcPts val="0"/>
              </a:spcBef>
              <a:buNone/>
              <a:defRPr sz="1700">
                <a:latin typeface="Roboto Condensed"/>
                <a:ea typeface="Roboto Condensed"/>
                <a:cs typeface="Roboto Condensed"/>
                <a:sym typeface="Roboto Condensed"/>
              </a:defRPr>
            </a:lvl1pPr>
            <a:lvl2pPr marL="0" marR="0" lvl="1" indent="0" algn="r" rtl="0">
              <a:spcBef>
                <a:spcPts val="0"/>
              </a:spcBef>
              <a:buNone/>
              <a:defRPr sz="1700">
                <a:latin typeface="Roboto Condensed"/>
                <a:ea typeface="Roboto Condensed"/>
                <a:cs typeface="Roboto Condensed"/>
                <a:sym typeface="Roboto Condensed"/>
              </a:defRPr>
            </a:lvl2pPr>
            <a:lvl3pPr marL="0" marR="0" lvl="2" indent="0" algn="r" rtl="0">
              <a:spcBef>
                <a:spcPts val="0"/>
              </a:spcBef>
              <a:buNone/>
              <a:defRPr sz="1700">
                <a:latin typeface="Roboto Condensed"/>
                <a:ea typeface="Roboto Condensed"/>
                <a:cs typeface="Roboto Condensed"/>
                <a:sym typeface="Roboto Condensed"/>
              </a:defRPr>
            </a:lvl3pPr>
            <a:lvl4pPr marL="0" marR="0" lvl="3" indent="0" algn="r" rtl="0">
              <a:spcBef>
                <a:spcPts val="0"/>
              </a:spcBef>
              <a:buNone/>
              <a:defRPr sz="1700">
                <a:latin typeface="Roboto Condensed"/>
                <a:ea typeface="Roboto Condensed"/>
                <a:cs typeface="Roboto Condensed"/>
                <a:sym typeface="Roboto Condensed"/>
              </a:defRPr>
            </a:lvl4pPr>
            <a:lvl5pPr marL="0" marR="0" lvl="4" indent="0" algn="r" rtl="0">
              <a:spcBef>
                <a:spcPts val="0"/>
              </a:spcBef>
              <a:buNone/>
              <a:defRPr sz="1700">
                <a:latin typeface="Roboto Condensed"/>
                <a:ea typeface="Roboto Condensed"/>
                <a:cs typeface="Roboto Condensed"/>
                <a:sym typeface="Roboto Condensed"/>
              </a:defRPr>
            </a:lvl5pPr>
            <a:lvl6pPr marL="0" marR="0" lvl="5" indent="0" algn="r" rtl="0">
              <a:spcBef>
                <a:spcPts val="0"/>
              </a:spcBef>
              <a:buNone/>
              <a:defRPr sz="1700">
                <a:latin typeface="Roboto Condensed"/>
                <a:ea typeface="Roboto Condensed"/>
                <a:cs typeface="Roboto Condensed"/>
                <a:sym typeface="Roboto Condensed"/>
              </a:defRPr>
            </a:lvl6pPr>
            <a:lvl7pPr marL="0" marR="0" lvl="6" indent="0" algn="r" rtl="0">
              <a:spcBef>
                <a:spcPts val="0"/>
              </a:spcBef>
              <a:buNone/>
              <a:defRPr sz="1700">
                <a:latin typeface="Roboto Condensed"/>
                <a:ea typeface="Roboto Condensed"/>
                <a:cs typeface="Roboto Condensed"/>
                <a:sym typeface="Roboto Condensed"/>
              </a:defRPr>
            </a:lvl7pPr>
            <a:lvl8pPr marL="0" marR="0" lvl="7" indent="0" algn="r" rtl="0">
              <a:spcBef>
                <a:spcPts val="0"/>
              </a:spcBef>
              <a:buNone/>
              <a:defRPr sz="1700">
                <a:latin typeface="Roboto Condensed"/>
                <a:ea typeface="Roboto Condensed"/>
                <a:cs typeface="Roboto Condensed"/>
                <a:sym typeface="Roboto Condensed"/>
              </a:defRPr>
            </a:lvl8pPr>
            <a:lvl9pPr marL="0" marR="0" lvl="8" indent="0" algn="r" rtl="0">
              <a:spcBef>
                <a:spcPts val="0"/>
              </a:spcBef>
              <a:buNone/>
              <a:defRPr sz="1700">
                <a:latin typeface="Roboto Condensed"/>
                <a:ea typeface="Roboto Condensed"/>
                <a:cs typeface="Roboto Condensed"/>
                <a:sym typeface="Roboto Condensed"/>
              </a:defRPr>
            </a:lvl9pPr>
          </a:lstStyle>
          <a:p>
            <a:pPr marL="0" lvl="0" indent="0" algn="r" rtl="0">
              <a:spcBef>
                <a:spcPts val="0"/>
              </a:spcBef>
              <a:spcAft>
                <a:spcPts val="0"/>
              </a:spcAft>
              <a:buNone/>
            </a:pPr>
            <a:r>
              <a:rPr lang="bn"/>
              <a:t>Deep Dive Toolkit  | SAPLING  | </a:t>
            </a:r>
            <a:fld id="{00000000-1234-1234-1234-123412341234}" type="slidenum">
              <a:rPr lang="bn">
                <a:solidFill>
                  <a:srgbClr val="888888"/>
                </a:solidFill>
              </a:rPr>
              <a:t>‹#›</a:t>
            </a:fld>
            <a:endParaRPr>
              <a:solidFill>
                <a:srgbClr val="888888"/>
              </a:solidFill>
            </a:endParaRPr>
          </a:p>
        </p:txBody>
      </p:sp>
      <p:cxnSp>
        <p:nvCxnSpPr>
          <p:cNvPr id="40" name="Google Shape;40;p7"/>
          <p:cNvCxnSpPr/>
          <p:nvPr/>
        </p:nvCxnSpPr>
        <p:spPr>
          <a:xfrm>
            <a:off x="839490" y="535128"/>
            <a:ext cx="9020400" cy="0"/>
          </a:xfrm>
          <a:prstGeom prst="straightConnector1">
            <a:avLst/>
          </a:prstGeom>
          <a:noFill/>
          <a:ln w="9525" cap="flat" cmpd="sng">
            <a:solidFill>
              <a:srgbClr val="434343"/>
            </a:solidFill>
            <a:prstDash val="solid"/>
            <a:round/>
            <a:headEnd type="none" w="med" len="med"/>
            <a:tailEnd type="none" w="med" len="med"/>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7"/>
        <p:cNvGrpSpPr/>
        <p:nvPr/>
      </p:nvGrpSpPr>
      <p:grpSpPr>
        <a:xfrm>
          <a:off x="0" y="0"/>
          <a:ext cx="0" cy="0"/>
          <a:chOff x="0" y="0"/>
          <a:chExt cx="0" cy="0"/>
        </a:xfrm>
      </p:grpSpPr>
      <p:sp>
        <p:nvSpPr>
          <p:cNvPr id="48" name="Google Shape;48;p9"/>
          <p:cNvSpPr txBox="1">
            <a:spLocks noGrp="1"/>
          </p:cNvSpPr>
          <p:nvPr>
            <p:ph type="ctrTitle"/>
          </p:nvPr>
        </p:nvSpPr>
        <p:spPr>
          <a:xfrm>
            <a:off x="1059068" y="1818484"/>
            <a:ext cx="7708200" cy="2993400"/>
          </a:xfrm>
          <a:prstGeom prst="rect">
            <a:avLst/>
          </a:prstGeom>
          <a:noFill/>
          <a:ln>
            <a:noFill/>
          </a:ln>
        </p:spPr>
        <p:txBody>
          <a:bodyPr spcFirstLastPara="1" wrap="square" lIns="170400" tIns="170400" rIns="170400" bIns="170400" anchor="ctr" anchorCtr="0">
            <a:noAutofit/>
          </a:bodyPr>
          <a:lstStyle>
            <a:lvl1pPr marR="0" lvl="0" rtl="0">
              <a:lnSpc>
                <a:spcPct val="90000"/>
              </a:lnSpc>
              <a:spcBef>
                <a:spcPts val="0"/>
              </a:spcBef>
              <a:spcAft>
                <a:spcPts val="0"/>
              </a:spcAft>
              <a:buClr>
                <a:schemeClr val="accent5"/>
              </a:buClr>
              <a:buSzPts val="8300"/>
              <a:buFont typeface="Roboto"/>
              <a:buNone/>
              <a:defRPr sz="8300" b="1" i="0" u="none" strike="noStrike" cap="none">
                <a:solidFill>
                  <a:schemeClr val="accent5"/>
                </a:solidFill>
                <a:latin typeface="Roboto"/>
                <a:ea typeface="Roboto"/>
                <a:cs typeface="Roboto"/>
                <a:sym typeface="Roboto"/>
              </a:defRPr>
            </a:lvl1pPr>
            <a:lvl2pPr lvl="1" rtl="0">
              <a:spcBef>
                <a:spcPts val="0"/>
              </a:spcBef>
              <a:spcAft>
                <a:spcPts val="0"/>
              </a:spcAft>
              <a:buSzPts val="3100"/>
              <a:buFont typeface="Roboto"/>
              <a:buNone/>
              <a:defRPr sz="4200">
                <a:latin typeface="Roboto"/>
                <a:ea typeface="Roboto"/>
                <a:cs typeface="Roboto"/>
                <a:sym typeface="Roboto"/>
              </a:defRPr>
            </a:lvl2pPr>
            <a:lvl3pPr lvl="2" rtl="0">
              <a:spcBef>
                <a:spcPts val="0"/>
              </a:spcBef>
              <a:spcAft>
                <a:spcPts val="0"/>
              </a:spcAft>
              <a:buSzPts val="3100"/>
              <a:buFont typeface="Roboto"/>
              <a:buNone/>
              <a:defRPr sz="4200">
                <a:latin typeface="Roboto"/>
                <a:ea typeface="Roboto"/>
                <a:cs typeface="Roboto"/>
                <a:sym typeface="Roboto"/>
              </a:defRPr>
            </a:lvl3pPr>
            <a:lvl4pPr lvl="3" rtl="0">
              <a:spcBef>
                <a:spcPts val="0"/>
              </a:spcBef>
              <a:spcAft>
                <a:spcPts val="0"/>
              </a:spcAft>
              <a:buSzPts val="3100"/>
              <a:buFont typeface="Roboto"/>
              <a:buNone/>
              <a:defRPr sz="4200">
                <a:latin typeface="Roboto"/>
                <a:ea typeface="Roboto"/>
                <a:cs typeface="Roboto"/>
                <a:sym typeface="Roboto"/>
              </a:defRPr>
            </a:lvl4pPr>
            <a:lvl5pPr lvl="4" rtl="0">
              <a:spcBef>
                <a:spcPts val="0"/>
              </a:spcBef>
              <a:spcAft>
                <a:spcPts val="0"/>
              </a:spcAft>
              <a:buSzPts val="3100"/>
              <a:buFont typeface="Roboto"/>
              <a:buNone/>
              <a:defRPr sz="4200">
                <a:latin typeface="Roboto"/>
                <a:ea typeface="Roboto"/>
                <a:cs typeface="Roboto"/>
                <a:sym typeface="Roboto"/>
              </a:defRPr>
            </a:lvl5pPr>
            <a:lvl6pPr lvl="5" rtl="0">
              <a:spcBef>
                <a:spcPts val="0"/>
              </a:spcBef>
              <a:spcAft>
                <a:spcPts val="0"/>
              </a:spcAft>
              <a:buSzPts val="3100"/>
              <a:buFont typeface="Roboto"/>
              <a:buNone/>
              <a:defRPr sz="4200">
                <a:latin typeface="Roboto"/>
                <a:ea typeface="Roboto"/>
                <a:cs typeface="Roboto"/>
                <a:sym typeface="Roboto"/>
              </a:defRPr>
            </a:lvl6pPr>
            <a:lvl7pPr lvl="6" rtl="0">
              <a:spcBef>
                <a:spcPts val="0"/>
              </a:spcBef>
              <a:spcAft>
                <a:spcPts val="0"/>
              </a:spcAft>
              <a:buSzPts val="3100"/>
              <a:buFont typeface="Roboto"/>
              <a:buNone/>
              <a:defRPr sz="4200">
                <a:latin typeface="Roboto"/>
                <a:ea typeface="Roboto"/>
                <a:cs typeface="Roboto"/>
                <a:sym typeface="Roboto"/>
              </a:defRPr>
            </a:lvl7pPr>
            <a:lvl8pPr lvl="7" rtl="0">
              <a:spcBef>
                <a:spcPts val="0"/>
              </a:spcBef>
              <a:spcAft>
                <a:spcPts val="0"/>
              </a:spcAft>
              <a:buSzPts val="3100"/>
              <a:buFont typeface="Roboto"/>
              <a:buNone/>
              <a:defRPr sz="4200">
                <a:latin typeface="Roboto"/>
                <a:ea typeface="Roboto"/>
                <a:cs typeface="Roboto"/>
                <a:sym typeface="Roboto"/>
              </a:defRPr>
            </a:lvl8pPr>
            <a:lvl9pPr lvl="8" rtl="0">
              <a:spcBef>
                <a:spcPts val="0"/>
              </a:spcBef>
              <a:spcAft>
                <a:spcPts val="0"/>
              </a:spcAft>
              <a:buSzPts val="3100"/>
              <a:buFont typeface="Roboto"/>
              <a:buNone/>
              <a:defRPr sz="4200">
                <a:latin typeface="Roboto"/>
                <a:ea typeface="Roboto"/>
                <a:cs typeface="Roboto"/>
                <a:sym typeface="Roboto"/>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1">
  <p:cSld name="OBJECT_1">
    <p:spTree>
      <p:nvGrpSpPr>
        <p:cNvPr id="1" name="Shape 49"/>
        <p:cNvGrpSpPr/>
        <p:nvPr/>
      </p:nvGrpSpPr>
      <p:grpSpPr>
        <a:xfrm>
          <a:off x="0" y="0"/>
          <a:ext cx="0" cy="0"/>
          <a:chOff x="0" y="0"/>
          <a:chExt cx="0" cy="0"/>
        </a:xfrm>
      </p:grpSpPr>
      <p:sp>
        <p:nvSpPr>
          <p:cNvPr id="50" name="Google Shape;50;p10"/>
          <p:cNvSpPr/>
          <p:nvPr/>
        </p:nvSpPr>
        <p:spPr>
          <a:xfrm>
            <a:off x="975207" y="1"/>
            <a:ext cx="8748600" cy="7222800"/>
          </a:xfrm>
          <a:prstGeom prst="rect">
            <a:avLst/>
          </a:prstGeom>
          <a:solidFill>
            <a:srgbClr val="F3F3F3"/>
          </a:solidFill>
          <a:ln>
            <a:noFill/>
          </a:ln>
        </p:spPr>
        <p:txBody>
          <a:bodyPr spcFirstLastPara="1" wrap="square" lIns="170400" tIns="170400" rIns="170400" bIns="170400" anchor="ctr" anchorCtr="0">
            <a:noAutofit/>
          </a:bodyPr>
          <a:lstStyle/>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rgbClr val="000000"/>
              </a:solidFill>
              <a:latin typeface="Arial"/>
              <a:ea typeface="Arial"/>
              <a:cs typeface="Arial"/>
              <a:sym typeface="Arial"/>
            </a:endParaRPr>
          </a:p>
        </p:txBody>
      </p:sp>
      <p:cxnSp>
        <p:nvCxnSpPr>
          <p:cNvPr id="51" name="Google Shape;51;p10"/>
          <p:cNvCxnSpPr/>
          <p:nvPr/>
        </p:nvCxnSpPr>
        <p:spPr>
          <a:xfrm rot="10800000" flipH="1">
            <a:off x="975213" y="7222778"/>
            <a:ext cx="8748600" cy="3300"/>
          </a:xfrm>
          <a:prstGeom prst="straightConnector1">
            <a:avLst/>
          </a:prstGeom>
          <a:noFill/>
          <a:ln w="76200" cap="flat" cmpd="sng">
            <a:solidFill>
              <a:srgbClr val="50505F"/>
            </a:solidFill>
            <a:prstDash val="solid"/>
            <a:round/>
            <a:headEnd type="none" w="sm" len="sm"/>
            <a:tailEnd type="none" w="sm" len="sm"/>
          </a:ln>
        </p:spPr>
      </p:cxnSp>
      <p:pic>
        <p:nvPicPr>
          <p:cNvPr id="52" name="Google Shape;52;p10"/>
          <p:cNvPicPr preferRelativeResize="0"/>
          <p:nvPr/>
        </p:nvPicPr>
        <p:blipFill>
          <a:blip r:embed="rId2">
            <a:alphaModFix/>
          </a:blip>
          <a:stretch>
            <a:fillRect/>
          </a:stretch>
        </p:blipFill>
        <p:spPr>
          <a:xfrm>
            <a:off x="10046759" y="7128721"/>
            <a:ext cx="199798" cy="105747"/>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1 3">
  <p:cSld name="OBJECT_1_3">
    <p:spTree>
      <p:nvGrpSpPr>
        <p:cNvPr id="1" name="Shape 53"/>
        <p:cNvGrpSpPr/>
        <p:nvPr/>
      </p:nvGrpSpPr>
      <p:grpSpPr>
        <a:xfrm>
          <a:off x="0" y="0"/>
          <a:ext cx="0" cy="0"/>
          <a:chOff x="0" y="0"/>
          <a:chExt cx="0" cy="0"/>
        </a:xfrm>
      </p:grpSpPr>
      <p:sp>
        <p:nvSpPr>
          <p:cNvPr id="54" name="Google Shape;54;p11"/>
          <p:cNvSpPr/>
          <p:nvPr/>
        </p:nvSpPr>
        <p:spPr>
          <a:xfrm>
            <a:off x="975207" y="1"/>
            <a:ext cx="8748600" cy="7222800"/>
          </a:xfrm>
          <a:prstGeom prst="rect">
            <a:avLst/>
          </a:prstGeom>
          <a:solidFill>
            <a:srgbClr val="F3F3F3"/>
          </a:solidFill>
          <a:ln>
            <a:noFill/>
          </a:ln>
        </p:spPr>
        <p:txBody>
          <a:bodyPr spcFirstLastPara="1" wrap="square" lIns="170400" tIns="170400" rIns="170400" bIns="170400" anchor="ctr" anchorCtr="0">
            <a:noAutofit/>
          </a:bodyPr>
          <a:lstStyle/>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rgbClr val="000000"/>
              </a:solidFill>
              <a:latin typeface="Arial"/>
              <a:ea typeface="Arial"/>
              <a:cs typeface="Arial"/>
              <a:sym typeface="Arial"/>
            </a:endParaRPr>
          </a:p>
        </p:txBody>
      </p:sp>
      <p:cxnSp>
        <p:nvCxnSpPr>
          <p:cNvPr id="55" name="Google Shape;55;p11"/>
          <p:cNvCxnSpPr/>
          <p:nvPr/>
        </p:nvCxnSpPr>
        <p:spPr>
          <a:xfrm rot="10800000" flipH="1">
            <a:off x="975213" y="7222778"/>
            <a:ext cx="8748600" cy="3300"/>
          </a:xfrm>
          <a:prstGeom prst="straightConnector1">
            <a:avLst/>
          </a:prstGeom>
          <a:noFill/>
          <a:ln w="76200" cap="flat" cmpd="sng">
            <a:solidFill>
              <a:srgbClr val="50505F"/>
            </a:solidFill>
            <a:prstDash val="solid"/>
            <a:round/>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theme" Target="../theme/theme2.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35570" y="402500"/>
            <a:ext cx="9227700" cy="1460700"/>
          </a:xfrm>
          <a:prstGeom prst="rect">
            <a:avLst/>
          </a:prstGeom>
          <a:noFill/>
          <a:ln>
            <a:noFill/>
          </a:ln>
        </p:spPr>
        <p:txBody>
          <a:bodyPr spcFirstLastPara="1" wrap="square" lIns="151725" tIns="151725" rIns="151725" bIns="151725" anchor="ctr" anchorCtr="0">
            <a:noAutofit/>
          </a:bodyPr>
          <a:lstStyle>
            <a:lvl1pPr marL="0" marR="0" lvl="0" indent="0" algn="l" rtl="0">
              <a:lnSpc>
                <a:spcPct val="90000"/>
              </a:lnSpc>
              <a:spcBef>
                <a:spcPts val="0"/>
              </a:spcBef>
              <a:spcAft>
                <a:spcPts val="0"/>
              </a:spcAft>
              <a:buClr>
                <a:schemeClr val="accent5"/>
              </a:buClr>
              <a:buSzPts val="2400"/>
              <a:buFont typeface="Alfa Slab One"/>
              <a:buNone/>
              <a:defRPr sz="7300" b="0" i="0" u="none" strike="noStrike" cap="none">
                <a:solidFill>
                  <a:schemeClr val="accent5"/>
                </a:solidFill>
                <a:latin typeface="Alfa Slab One"/>
                <a:ea typeface="Alfa Slab One"/>
                <a:cs typeface="Alfa Slab One"/>
                <a:sym typeface="Alfa Slab One"/>
              </a:defRPr>
            </a:lvl1pPr>
            <a:lvl2pPr lvl="1" indent="0" rtl="0">
              <a:spcBef>
                <a:spcPts val="0"/>
              </a:spcBef>
              <a:spcAft>
                <a:spcPts val="0"/>
              </a:spcAft>
              <a:buSzPts val="2400"/>
              <a:buNone/>
              <a:defRPr sz="3100"/>
            </a:lvl2pPr>
            <a:lvl3pPr lvl="2" indent="0" rtl="0">
              <a:spcBef>
                <a:spcPts val="0"/>
              </a:spcBef>
              <a:spcAft>
                <a:spcPts val="0"/>
              </a:spcAft>
              <a:buSzPts val="2400"/>
              <a:buNone/>
              <a:defRPr sz="3100"/>
            </a:lvl3pPr>
            <a:lvl4pPr lvl="3" indent="0" rtl="0">
              <a:spcBef>
                <a:spcPts val="0"/>
              </a:spcBef>
              <a:spcAft>
                <a:spcPts val="0"/>
              </a:spcAft>
              <a:buSzPts val="2400"/>
              <a:buNone/>
              <a:defRPr sz="3100"/>
            </a:lvl4pPr>
            <a:lvl5pPr lvl="4" indent="0" rtl="0">
              <a:spcBef>
                <a:spcPts val="0"/>
              </a:spcBef>
              <a:spcAft>
                <a:spcPts val="0"/>
              </a:spcAft>
              <a:buSzPts val="2400"/>
              <a:buNone/>
              <a:defRPr sz="3100"/>
            </a:lvl5pPr>
            <a:lvl6pPr lvl="5" indent="0" rtl="0">
              <a:spcBef>
                <a:spcPts val="0"/>
              </a:spcBef>
              <a:spcAft>
                <a:spcPts val="0"/>
              </a:spcAft>
              <a:buSzPts val="2400"/>
              <a:buNone/>
              <a:defRPr sz="3100"/>
            </a:lvl6pPr>
            <a:lvl7pPr lvl="6" indent="0" rtl="0">
              <a:spcBef>
                <a:spcPts val="0"/>
              </a:spcBef>
              <a:spcAft>
                <a:spcPts val="0"/>
              </a:spcAft>
              <a:buSzPts val="2400"/>
              <a:buNone/>
              <a:defRPr sz="3100"/>
            </a:lvl7pPr>
            <a:lvl8pPr lvl="7" indent="0" rtl="0">
              <a:spcBef>
                <a:spcPts val="0"/>
              </a:spcBef>
              <a:spcAft>
                <a:spcPts val="0"/>
              </a:spcAft>
              <a:buSzPts val="2400"/>
              <a:buNone/>
              <a:defRPr sz="3100"/>
            </a:lvl8pPr>
            <a:lvl9pPr lvl="8" indent="0" rtl="0">
              <a:spcBef>
                <a:spcPts val="0"/>
              </a:spcBef>
              <a:spcAft>
                <a:spcPts val="0"/>
              </a:spcAft>
              <a:buSzPts val="2400"/>
              <a:buNone/>
              <a:defRPr sz="3100"/>
            </a:lvl9pPr>
          </a:lstStyle>
          <a:p>
            <a:endParaRPr/>
          </a:p>
        </p:txBody>
      </p:sp>
      <p:sp>
        <p:nvSpPr>
          <p:cNvPr id="7" name="Google Shape;7;p1"/>
          <p:cNvSpPr txBox="1">
            <a:spLocks noGrp="1"/>
          </p:cNvSpPr>
          <p:nvPr>
            <p:ph type="body" idx="1"/>
          </p:nvPr>
        </p:nvSpPr>
        <p:spPr>
          <a:xfrm>
            <a:off x="735570" y="2012500"/>
            <a:ext cx="9227700" cy="4796700"/>
          </a:xfrm>
          <a:prstGeom prst="rect">
            <a:avLst/>
          </a:prstGeom>
          <a:noFill/>
          <a:ln>
            <a:noFill/>
          </a:ln>
        </p:spPr>
        <p:txBody>
          <a:bodyPr spcFirstLastPara="1" wrap="square" lIns="151725" tIns="151725" rIns="151725" bIns="151725" anchor="t" anchorCtr="0">
            <a:noAutofit/>
          </a:bodyPr>
          <a:lstStyle>
            <a:lvl1pPr marL="457200" marR="0" lvl="0" indent="-527050" algn="l" rtl="0">
              <a:lnSpc>
                <a:spcPct val="90000"/>
              </a:lnSpc>
              <a:spcBef>
                <a:spcPts val="1700"/>
              </a:spcBef>
              <a:spcAft>
                <a:spcPts val="0"/>
              </a:spcAft>
              <a:buClr>
                <a:schemeClr val="dk1"/>
              </a:buClr>
              <a:buSzPts val="4700"/>
              <a:buFont typeface="Arial"/>
              <a:buChar char="•"/>
              <a:defRPr sz="4700" b="0" i="0" u="none" strike="noStrike" cap="none">
                <a:solidFill>
                  <a:schemeClr val="dk1"/>
                </a:solidFill>
                <a:latin typeface="Roboto"/>
                <a:ea typeface="Roboto"/>
                <a:cs typeface="Roboto"/>
                <a:sym typeface="Roboto"/>
              </a:defRPr>
            </a:lvl1pPr>
            <a:lvl2pPr marL="914400" marR="0" lvl="1" indent="-482600" algn="l" rtl="0">
              <a:lnSpc>
                <a:spcPct val="90000"/>
              </a:lnSpc>
              <a:spcBef>
                <a:spcPts val="900"/>
              </a:spcBef>
              <a:spcAft>
                <a:spcPts val="0"/>
              </a:spcAft>
              <a:buClr>
                <a:schemeClr val="dk1"/>
              </a:buClr>
              <a:buSzPts val="4000"/>
              <a:buFont typeface="Arial"/>
              <a:buChar char="•"/>
              <a:defRPr sz="4000" b="0" i="0" u="none" strike="noStrike" cap="none">
                <a:solidFill>
                  <a:schemeClr val="dk1"/>
                </a:solidFill>
                <a:latin typeface="Roboto"/>
                <a:ea typeface="Roboto"/>
                <a:cs typeface="Roboto"/>
                <a:sym typeface="Roboto"/>
              </a:defRPr>
            </a:lvl2pPr>
            <a:lvl3pPr marL="1371600" marR="0" lvl="2" indent="-438150" algn="l" rtl="0">
              <a:lnSpc>
                <a:spcPct val="90000"/>
              </a:lnSpc>
              <a:spcBef>
                <a:spcPts val="900"/>
              </a:spcBef>
              <a:spcAft>
                <a:spcPts val="0"/>
              </a:spcAft>
              <a:buClr>
                <a:schemeClr val="dk1"/>
              </a:buClr>
              <a:buSzPts val="3300"/>
              <a:buFont typeface="Arial"/>
              <a:buChar char="•"/>
              <a:defRPr sz="3300" b="0" i="0" u="none" strike="noStrike" cap="none">
                <a:solidFill>
                  <a:schemeClr val="dk1"/>
                </a:solidFill>
                <a:latin typeface="Roboto"/>
                <a:ea typeface="Roboto"/>
                <a:cs typeface="Roboto"/>
                <a:sym typeface="Roboto"/>
              </a:defRPr>
            </a:lvl3pPr>
            <a:lvl4pPr marL="1828800" marR="0" lvl="3"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Roboto"/>
                <a:ea typeface="Roboto"/>
                <a:cs typeface="Roboto"/>
                <a:sym typeface="Roboto"/>
              </a:defRPr>
            </a:lvl4pPr>
            <a:lvl5pPr marL="2286000" marR="0" lvl="4"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Roboto"/>
                <a:ea typeface="Roboto"/>
                <a:cs typeface="Roboto"/>
                <a:sym typeface="Roboto"/>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735570" y="7007000"/>
            <a:ext cx="2407200" cy="402600"/>
          </a:xfrm>
          <a:prstGeom prst="rect">
            <a:avLst/>
          </a:prstGeom>
          <a:noFill/>
          <a:ln>
            <a:noFill/>
          </a:ln>
        </p:spPr>
        <p:txBody>
          <a:bodyPr spcFirstLastPara="1" wrap="square" lIns="151725" tIns="151725" rIns="151725" bIns="151725" anchor="ctr" anchorCtr="0">
            <a:noAutofit/>
          </a:bodyPr>
          <a:lstStyle>
            <a:lvl1pPr marL="0" marR="0" lvl="0" indent="0" algn="l" rtl="0">
              <a:spcBef>
                <a:spcPts val="0"/>
              </a:spcBef>
              <a:spcAft>
                <a:spcPts val="0"/>
              </a:spcAft>
              <a:buSzPts val="2400"/>
              <a:buNone/>
              <a:defRPr sz="2100" b="0" i="0" u="none" strike="noStrike" cap="none">
                <a:solidFill>
                  <a:srgbClr val="888888"/>
                </a:solidFill>
                <a:latin typeface="Calibri"/>
                <a:ea typeface="Calibri"/>
                <a:cs typeface="Calibri"/>
                <a:sym typeface="Calibri"/>
              </a:defRPr>
            </a:lvl1pPr>
            <a:lvl2pPr marL="774700" marR="0" lvl="1"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2pPr>
            <a:lvl3pPr marL="1511300" marR="0" lvl="2"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3pPr>
            <a:lvl4pPr marL="2260600" marR="0" lvl="3"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4pPr>
            <a:lvl5pPr marL="3035300" marR="0" lvl="4"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5pPr>
            <a:lvl6pPr marL="3797300" marR="0" lvl="5"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6pPr>
            <a:lvl7pPr marL="4546600" marR="0" lvl="6"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7pPr>
            <a:lvl8pPr marL="5295900" marR="0" lvl="7"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8pPr>
            <a:lvl9pPr marL="6057900" marR="0" lvl="8"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544110" y="7007000"/>
            <a:ext cx="3611100" cy="402600"/>
          </a:xfrm>
          <a:prstGeom prst="rect">
            <a:avLst/>
          </a:prstGeom>
          <a:noFill/>
          <a:ln>
            <a:noFill/>
          </a:ln>
        </p:spPr>
        <p:txBody>
          <a:bodyPr spcFirstLastPara="1" wrap="square" lIns="151725" tIns="151725" rIns="151725" bIns="151725" anchor="ctr" anchorCtr="0">
            <a:noAutofit/>
          </a:bodyPr>
          <a:lstStyle>
            <a:lvl1pPr marL="0" marR="0" lvl="0" indent="0" algn="ctr" rtl="0">
              <a:spcBef>
                <a:spcPts val="0"/>
              </a:spcBef>
              <a:spcAft>
                <a:spcPts val="0"/>
              </a:spcAft>
              <a:buSzPts val="2400"/>
              <a:buNone/>
              <a:defRPr sz="2100" b="0" i="0" u="none" strike="noStrike" cap="none">
                <a:solidFill>
                  <a:srgbClr val="888888"/>
                </a:solidFill>
                <a:latin typeface="Calibri"/>
                <a:ea typeface="Calibri"/>
                <a:cs typeface="Calibri"/>
                <a:sym typeface="Calibri"/>
              </a:defRPr>
            </a:lvl1pPr>
            <a:lvl2pPr marL="774700" marR="0" lvl="1"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2pPr>
            <a:lvl3pPr marL="1511300" marR="0" lvl="2"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3pPr>
            <a:lvl4pPr marL="2260600" marR="0" lvl="3"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4pPr>
            <a:lvl5pPr marL="3035300" marR="0" lvl="4"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5pPr>
            <a:lvl6pPr marL="3797300" marR="0" lvl="5"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6pPr>
            <a:lvl7pPr marL="4546600" marR="0" lvl="6"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7pPr>
            <a:lvl8pPr marL="5295900" marR="0" lvl="7"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8pPr>
            <a:lvl9pPr marL="6057900" marR="0" lvl="8"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7556310" y="7007000"/>
            <a:ext cx="2407200" cy="402600"/>
          </a:xfrm>
          <a:prstGeom prst="rect">
            <a:avLst/>
          </a:prstGeom>
          <a:noFill/>
          <a:ln>
            <a:noFill/>
          </a:ln>
        </p:spPr>
        <p:txBody>
          <a:bodyPr spcFirstLastPara="1" wrap="square" lIns="151725" tIns="75850" rIns="151725" bIns="75850" anchor="ctr" anchorCtr="0">
            <a:noAutofit/>
          </a:bodyPr>
          <a:lstStyle>
            <a:lvl1pPr marL="0" marR="0" lvl="0" indent="0" algn="r" rtl="0">
              <a:spcBef>
                <a:spcPts val="0"/>
              </a:spcBef>
              <a:buNone/>
              <a:defRPr sz="2100" b="0" i="0" u="none" strike="noStrike" cap="none">
                <a:solidFill>
                  <a:srgbClr val="888888"/>
                </a:solidFill>
                <a:latin typeface="Calibri"/>
                <a:ea typeface="Calibri"/>
                <a:cs typeface="Calibri"/>
                <a:sym typeface="Calibri"/>
              </a:defRPr>
            </a:lvl1pPr>
            <a:lvl2pPr marL="0" marR="0" lvl="1" indent="0" algn="r" rtl="0">
              <a:spcBef>
                <a:spcPts val="0"/>
              </a:spcBef>
              <a:buNone/>
              <a:defRPr sz="2100" b="0" i="0" u="none" strike="noStrike" cap="none">
                <a:solidFill>
                  <a:srgbClr val="888888"/>
                </a:solidFill>
                <a:latin typeface="Calibri"/>
                <a:ea typeface="Calibri"/>
                <a:cs typeface="Calibri"/>
                <a:sym typeface="Calibri"/>
              </a:defRPr>
            </a:lvl2pPr>
            <a:lvl3pPr marL="0" marR="0" lvl="2" indent="0" algn="r" rtl="0">
              <a:spcBef>
                <a:spcPts val="0"/>
              </a:spcBef>
              <a:buNone/>
              <a:defRPr sz="2100" b="0" i="0" u="none" strike="noStrike" cap="none">
                <a:solidFill>
                  <a:srgbClr val="888888"/>
                </a:solidFill>
                <a:latin typeface="Calibri"/>
                <a:ea typeface="Calibri"/>
                <a:cs typeface="Calibri"/>
                <a:sym typeface="Calibri"/>
              </a:defRPr>
            </a:lvl3pPr>
            <a:lvl4pPr marL="0" marR="0" lvl="3" indent="0" algn="r" rtl="0">
              <a:spcBef>
                <a:spcPts val="0"/>
              </a:spcBef>
              <a:buNone/>
              <a:defRPr sz="2100" b="0" i="0" u="none" strike="noStrike" cap="none">
                <a:solidFill>
                  <a:srgbClr val="888888"/>
                </a:solidFill>
                <a:latin typeface="Calibri"/>
                <a:ea typeface="Calibri"/>
                <a:cs typeface="Calibri"/>
                <a:sym typeface="Calibri"/>
              </a:defRPr>
            </a:lvl4pPr>
            <a:lvl5pPr marL="0" marR="0" lvl="4" indent="0" algn="r" rtl="0">
              <a:spcBef>
                <a:spcPts val="0"/>
              </a:spcBef>
              <a:buNone/>
              <a:defRPr sz="2100" b="0" i="0" u="none" strike="noStrike" cap="none">
                <a:solidFill>
                  <a:srgbClr val="888888"/>
                </a:solidFill>
                <a:latin typeface="Calibri"/>
                <a:ea typeface="Calibri"/>
                <a:cs typeface="Calibri"/>
                <a:sym typeface="Calibri"/>
              </a:defRPr>
            </a:lvl5pPr>
            <a:lvl6pPr marL="0" marR="0" lvl="5" indent="0" algn="r" rtl="0">
              <a:spcBef>
                <a:spcPts val="0"/>
              </a:spcBef>
              <a:buNone/>
              <a:defRPr sz="2100" b="0" i="0" u="none" strike="noStrike" cap="none">
                <a:solidFill>
                  <a:srgbClr val="888888"/>
                </a:solidFill>
                <a:latin typeface="Calibri"/>
                <a:ea typeface="Calibri"/>
                <a:cs typeface="Calibri"/>
                <a:sym typeface="Calibri"/>
              </a:defRPr>
            </a:lvl6pPr>
            <a:lvl7pPr marL="0" marR="0" lvl="6" indent="0" algn="r" rtl="0">
              <a:spcBef>
                <a:spcPts val="0"/>
              </a:spcBef>
              <a:buNone/>
              <a:defRPr sz="2100" b="0" i="0" u="none" strike="noStrike" cap="none">
                <a:solidFill>
                  <a:srgbClr val="888888"/>
                </a:solidFill>
                <a:latin typeface="Calibri"/>
                <a:ea typeface="Calibri"/>
                <a:cs typeface="Calibri"/>
                <a:sym typeface="Calibri"/>
              </a:defRPr>
            </a:lvl7pPr>
            <a:lvl8pPr marL="0" marR="0" lvl="7" indent="0" algn="r" rtl="0">
              <a:spcBef>
                <a:spcPts val="0"/>
              </a:spcBef>
              <a:buNone/>
              <a:defRPr sz="2100" b="0" i="0" u="none" strike="noStrike" cap="none">
                <a:solidFill>
                  <a:srgbClr val="888888"/>
                </a:solidFill>
                <a:latin typeface="Calibri"/>
                <a:ea typeface="Calibri"/>
                <a:cs typeface="Calibri"/>
                <a:sym typeface="Calibri"/>
              </a:defRPr>
            </a:lvl8pPr>
            <a:lvl9pPr marL="0" marR="0" lvl="8" indent="0" algn="r" rtl="0">
              <a:spcBef>
                <a:spcPts val="0"/>
              </a:spcBef>
              <a:buNone/>
              <a:defRPr sz="2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b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735577" y="602753"/>
            <a:ext cx="9227700" cy="337200"/>
          </a:xfrm>
          <a:prstGeom prst="rect">
            <a:avLst/>
          </a:prstGeom>
          <a:noFill/>
          <a:ln>
            <a:noFill/>
          </a:ln>
        </p:spPr>
        <p:txBody>
          <a:bodyPr spcFirstLastPara="1" wrap="square" lIns="170400" tIns="170400" rIns="170400" bIns="170400" anchor="ctr" anchorCtr="0">
            <a:noAutofit/>
          </a:bodyPr>
          <a:lstStyle>
            <a:lvl1pPr marR="0" lvl="0" algn="l" rtl="0">
              <a:lnSpc>
                <a:spcPct val="90000"/>
              </a:lnSpc>
              <a:spcBef>
                <a:spcPts val="0"/>
              </a:spcBef>
              <a:spcAft>
                <a:spcPts val="0"/>
              </a:spcAft>
              <a:buClr>
                <a:schemeClr val="dk2"/>
              </a:buClr>
              <a:buSzPts val="6200"/>
              <a:buFont typeface="Roboto Slab"/>
              <a:buNone/>
              <a:defRPr sz="6200" b="1" i="0" u="none" strike="noStrike" cap="none">
                <a:solidFill>
                  <a:schemeClr val="dk2"/>
                </a:solidFill>
                <a:latin typeface="Roboto Slab"/>
                <a:ea typeface="Roboto Slab"/>
                <a:cs typeface="Roboto Slab"/>
                <a:sym typeface="Roboto Slab"/>
              </a:defRPr>
            </a:lvl1pPr>
            <a:lvl2pPr lvl="1"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2pPr>
            <a:lvl3pPr lvl="2"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3pPr>
            <a:lvl4pPr lvl="3"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4pPr>
            <a:lvl5pPr lvl="4"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5pPr>
            <a:lvl6pPr lvl="5"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6pPr>
            <a:lvl7pPr lvl="6"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7pPr>
            <a:lvl8pPr lvl="7"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8pPr>
            <a:lvl9pPr lvl="8"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9pPr>
          </a:lstStyle>
          <a:p>
            <a:endParaRPr/>
          </a:p>
        </p:txBody>
      </p:sp>
      <p:sp>
        <p:nvSpPr>
          <p:cNvPr id="43" name="Google Shape;43;p8"/>
          <p:cNvSpPr txBox="1">
            <a:spLocks noGrp="1"/>
          </p:cNvSpPr>
          <p:nvPr>
            <p:ph type="body" idx="1"/>
          </p:nvPr>
        </p:nvSpPr>
        <p:spPr>
          <a:xfrm>
            <a:off x="735571" y="2012500"/>
            <a:ext cx="9227700" cy="4796700"/>
          </a:xfrm>
          <a:prstGeom prst="rect">
            <a:avLst/>
          </a:prstGeom>
          <a:noFill/>
          <a:ln>
            <a:noFill/>
          </a:ln>
        </p:spPr>
        <p:txBody>
          <a:bodyPr spcFirstLastPara="1" wrap="square" lIns="170400" tIns="170400" rIns="170400" bIns="170400" anchor="t" anchorCtr="0">
            <a:noAutofit/>
          </a:bodyPr>
          <a:lstStyle>
            <a:lvl1pPr marL="457200" marR="0" lvl="0" indent="-622300" algn="l" rtl="0">
              <a:lnSpc>
                <a:spcPct val="90000"/>
              </a:lnSpc>
              <a:spcBef>
                <a:spcPts val="2200"/>
              </a:spcBef>
              <a:spcAft>
                <a:spcPts val="0"/>
              </a:spcAft>
              <a:buClr>
                <a:srgbClr val="434343"/>
              </a:buClr>
              <a:buSzPts val="6200"/>
              <a:buFont typeface="Arial"/>
              <a:buChar char="•"/>
              <a:defRPr sz="6200" b="0" i="0" u="none" strike="noStrike" cap="none">
                <a:solidFill>
                  <a:srgbClr val="434343"/>
                </a:solidFill>
                <a:latin typeface="Roboto"/>
                <a:ea typeface="Roboto"/>
                <a:cs typeface="Roboto"/>
                <a:sym typeface="Roboto"/>
              </a:defRPr>
            </a:lvl1pPr>
            <a:lvl2pPr marL="914400" marR="0" lvl="1" indent="-558800" algn="l" rtl="0">
              <a:lnSpc>
                <a:spcPct val="90000"/>
              </a:lnSpc>
              <a:spcBef>
                <a:spcPts val="1000"/>
              </a:spcBef>
              <a:spcAft>
                <a:spcPts val="0"/>
              </a:spcAft>
              <a:buClr>
                <a:srgbClr val="434343"/>
              </a:buClr>
              <a:buSzPts val="5200"/>
              <a:buFont typeface="Arial"/>
              <a:buChar char="•"/>
              <a:defRPr sz="5200" b="0" i="0" u="none" strike="noStrike" cap="none">
                <a:solidFill>
                  <a:srgbClr val="434343"/>
                </a:solidFill>
                <a:latin typeface="Roboto"/>
                <a:ea typeface="Roboto"/>
                <a:cs typeface="Roboto"/>
                <a:sym typeface="Roboto"/>
              </a:defRPr>
            </a:lvl2pPr>
            <a:lvl3pPr marL="1371600" marR="0" lvl="2" indent="-501650" algn="l" rtl="0">
              <a:lnSpc>
                <a:spcPct val="90000"/>
              </a:lnSpc>
              <a:spcBef>
                <a:spcPts val="1000"/>
              </a:spcBef>
              <a:spcAft>
                <a:spcPts val="0"/>
              </a:spcAft>
              <a:buClr>
                <a:srgbClr val="434343"/>
              </a:buClr>
              <a:buSzPts val="4300"/>
              <a:buFont typeface="Arial"/>
              <a:buChar char="•"/>
              <a:defRPr sz="4300" b="0" i="0" u="none" strike="noStrike" cap="none">
                <a:solidFill>
                  <a:srgbClr val="434343"/>
                </a:solidFill>
                <a:latin typeface="Roboto"/>
                <a:ea typeface="Roboto"/>
                <a:cs typeface="Roboto"/>
                <a:sym typeface="Roboto"/>
              </a:defRPr>
            </a:lvl3pPr>
            <a:lvl4pPr marL="1828800" marR="0" lvl="3" indent="-495300" algn="l" rtl="0">
              <a:lnSpc>
                <a:spcPct val="90000"/>
              </a:lnSpc>
              <a:spcBef>
                <a:spcPts val="1000"/>
              </a:spcBef>
              <a:spcAft>
                <a:spcPts val="0"/>
              </a:spcAft>
              <a:buClr>
                <a:srgbClr val="434343"/>
              </a:buClr>
              <a:buSzPts val="4200"/>
              <a:buFont typeface="Arial"/>
              <a:buChar char="•"/>
              <a:defRPr sz="4200" b="0" i="0" u="none" strike="noStrike" cap="none">
                <a:solidFill>
                  <a:srgbClr val="434343"/>
                </a:solidFill>
                <a:latin typeface="Roboto"/>
                <a:ea typeface="Roboto"/>
                <a:cs typeface="Roboto"/>
                <a:sym typeface="Roboto"/>
              </a:defRPr>
            </a:lvl4pPr>
            <a:lvl5pPr marL="2286000" marR="0" lvl="4" indent="-495300" algn="l" rtl="0">
              <a:lnSpc>
                <a:spcPct val="90000"/>
              </a:lnSpc>
              <a:spcBef>
                <a:spcPts val="1000"/>
              </a:spcBef>
              <a:spcAft>
                <a:spcPts val="0"/>
              </a:spcAft>
              <a:buClr>
                <a:srgbClr val="434343"/>
              </a:buClr>
              <a:buSzPts val="4200"/>
              <a:buFont typeface="Arial"/>
              <a:buChar char="•"/>
              <a:defRPr sz="4200" b="0" i="0" u="none" strike="noStrike" cap="none">
                <a:solidFill>
                  <a:srgbClr val="434343"/>
                </a:solidFill>
                <a:latin typeface="Roboto"/>
                <a:ea typeface="Roboto"/>
                <a:cs typeface="Roboto"/>
                <a:sym typeface="Roboto"/>
              </a:defRPr>
            </a:lvl5pPr>
            <a:lvl6pPr marL="2743200" marR="0" lvl="5" indent="-495300" algn="l" rtl="0">
              <a:lnSpc>
                <a:spcPct val="90000"/>
              </a:lnSpc>
              <a:spcBef>
                <a:spcPts val="1000"/>
              </a:spcBef>
              <a:spcAft>
                <a:spcPts val="0"/>
              </a:spcAft>
              <a:buClr>
                <a:srgbClr val="434343"/>
              </a:buClr>
              <a:buSzPts val="4200"/>
              <a:buFont typeface="Arial"/>
              <a:buChar char="•"/>
              <a:defRPr sz="4200" b="0" i="0" u="none" strike="noStrike" cap="none">
                <a:solidFill>
                  <a:srgbClr val="434343"/>
                </a:solidFill>
                <a:latin typeface="Calibri"/>
                <a:ea typeface="Calibri"/>
                <a:cs typeface="Calibri"/>
                <a:sym typeface="Calibri"/>
              </a:defRPr>
            </a:lvl6pPr>
            <a:lvl7pPr marL="3200400" marR="0" lvl="6" indent="-495300" algn="l" rtl="0">
              <a:lnSpc>
                <a:spcPct val="90000"/>
              </a:lnSpc>
              <a:spcBef>
                <a:spcPts val="1000"/>
              </a:spcBef>
              <a:spcAft>
                <a:spcPts val="0"/>
              </a:spcAft>
              <a:buClr>
                <a:srgbClr val="434343"/>
              </a:buClr>
              <a:buSzPts val="4200"/>
              <a:buFont typeface="Arial"/>
              <a:buChar char="•"/>
              <a:defRPr sz="4200" b="0" i="0" u="none" strike="noStrike" cap="none">
                <a:solidFill>
                  <a:srgbClr val="434343"/>
                </a:solidFill>
                <a:latin typeface="Calibri"/>
                <a:ea typeface="Calibri"/>
                <a:cs typeface="Calibri"/>
                <a:sym typeface="Calibri"/>
              </a:defRPr>
            </a:lvl7pPr>
            <a:lvl8pPr marL="3657600" marR="0" lvl="7" indent="-495300" algn="l" rtl="0">
              <a:lnSpc>
                <a:spcPct val="90000"/>
              </a:lnSpc>
              <a:spcBef>
                <a:spcPts val="1000"/>
              </a:spcBef>
              <a:spcAft>
                <a:spcPts val="0"/>
              </a:spcAft>
              <a:buClr>
                <a:srgbClr val="434343"/>
              </a:buClr>
              <a:buSzPts val="4200"/>
              <a:buFont typeface="Arial"/>
              <a:buChar char="•"/>
              <a:defRPr sz="4200" b="0" i="0" u="none" strike="noStrike" cap="none">
                <a:solidFill>
                  <a:srgbClr val="434343"/>
                </a:solidFill>
                <a:latin typeface="Calibri"/>
                <a:ea typeface="Calibri"/>
                <a:cs typeface="Calibri"/>
                <a:sym typeface="Calibri"/>
              </a:defRPr>
            </a:lvl8pPr>
            <a:lvl9pPr marL="4114800" marR="0" lvl="8" indent="-495300" algn="l" rtl="0">
              <a:lnSpc>
                <a:spcPct val="90000"/>
              </a:lnSpc>
              <a:spcBef>
                <a:spcPts val="1000"/>
              </a:spcBef>
              <a:spcAft>
                <a:spcPts val="0"/>
              </a:spcAft>
              <a:buClr>
                <a:srgbClr val="434343"/>
              </a:buClr>
              <a:buSzPts val="4200"/>
              <a:buFont typeface="Arial"/>
              <a:buChar char="•"/>
              <a:defRPr sz="4200" b="0" i="0" u="none" strike="noStrike" cap="none">
                <a:solidFill>
                  <a:srgbClr val="434343"/>
                </a:solidFill>
                <a:latin typeface="Calibri"/>
                <a:ea typeface="Calibri"/>
                <a:cs typeface="Calibri"/>
                <a:sym typeface="Calibri"/>
              </a:defRPr>
            </a:lvl9pPr>
          </a:lstStyle>
          <a:p>
            <a:endParaRPr/>
          </a:p>
        </p:txBody>
      </p:sp>
      <p:sp>
        <p:nvSpPr>
          <p:cNvPr id="44" name="Google Shape;44;p8"/>
          <p:cNvSpPr txBox="1">
            <a:spLocks noGrp="1"/>
          </p:cNvSpPr>
          <p:nvPr>
            <p:ph type="dt" idx="10"/>
          </p:nvPr>
        </p:nvSpPr>
        <p:spPr>
          <a:xfrm>
            <a:off x="735571" y="7007000"/>
            <a:ext cx="2407800" cy="402900"/>
          </a:xfrm>
          <a:prstGeom prst="rect">
            <a:avLst/>
          </a:prstGeom>
          <a:noFill/>
          <a:ln>
            <a:noFill/>
          </a:ln>
        </p:spPr>
        <p:txBody>
          <a:bodyPr spcFirstLastPara="1" wrap="square" lIns="170400" tIns="170400" rIns="170400" bIns="170400" anchor="ctr" anchorCtr="0">
            <a:noAutofit/>
          </a:bodyPr>
          <a:lstStyle>
            <a:lvl1pPr marR="0" lvl="0" algn="l" rtl="0">
              <a:lnSpc>
                <a:spcPct val="100000"/>
              </a:lnSpc>
              <a:spcBef>
                <a:spcPts val="0"/>
              </a:spcBef>
              <a:spcAft>
                <a:spcPts val="0"/>
              </a:spcAft>
              <a:buClr>
                <a:srgbClr val="888888"/>
              </a:buClr>
              <a:buSzPts val="3100"/>
              <a:buFont typeface="Calibri"/>
              <a:buNone/>
              <a:defRPr sz="2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9pPr>
          </a:lstStyle>
          <a:p>
            <a:endParaRPr/>
          </a:p>
        </p:txBody>
      </p:sp>
      <p:sp>
        <p:nvSpPr>
          <p:cNvPr id="45" name="Google Shape;45;p8"/>
          <p:cNvSpPr txBox="1">
            <a:spLocks noGrp="1"/>
          </p:cNvSpPr>
          <p:nvPr>
            <p:ph type="ftr" idx="11"/>
          </p:nvPr>
        </p:nvSpPr>
        <p:spPr>
          <a:xfrm>
            <a:off x="3544111" y="7007000"/>
            <a:ext cx="3610500" cy="402900"/>
          </a:xfrm>
          <a:prstGeom prst="rect">
            <a:avLst/>
          </a:prstGeom>
          <a:noFill/>
          <a:ln>
            <a:noFill/>
          </a:ln>
        </p:spPr>
        <p:txBody>
          <a:bodyPr spcFirstLastPara="1" wrap="square" lIns="170400" tIns="170400" rIns="170400" bIns="170400" anchor="ctr" anchorCtr="0">
            <a:noAutofit/>
          </a:bodyPr>
          <a:lstStyle>
            <a:lvl1pPr marR="0" lvl="0" algn="ctr" rtl="0">
              <a:lnSpc>
                <a:spcPct val="100000"/>
              </a:lnSpc>
              <a:spcBef>
                <a:spcPts val="0"/>
              </a:spcBef>
              <a:spcAft>
                <a:spcPts val="0"/>
              </a:spcAft>
              <a:buClr>
                <a:srgbClr val="888888"/>
              </a:buClr>
              <a:buSzPts val="3100"/>
              <a:buFont typeface="Calibri"/>
              <a:buNone/>
              <a:defRPr sz="2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9pPr>
          </a:lstStyle>
          <a:p>
            <a:endParaRPr/>
          </a:p>
        </p:txBody>
      </p:sp>
      <p:sp>
        <p:nvSpPr>
          <p:cNvPr id="46" name="Google Shape;46;p8"/>
          <p:cNvSpPr txBox="1">
            <a:spLocks noGrp="1"/>
          </p:cNvSpPr>
          <p:nvPr>
            <p:ph type="sldNum" idx="12"/>
          </p:nvPr>
        </p:nvSpPr>
        <p:spPr>
          <a:xfrm>
            <a:off x="7556311" y="7007000"/>
            <a:ext cx="2407800" cy="402900"/>
          </a:xfrm>
          <a:prstGeom prst="rect">
            <a:avLst/>
          </a:prstGeom>
          <a:noFill/>
          <a:ln>
            <a:noFill/>
          </a:ln>
        </p:spPr>
        <p:txBody>
          <a:bodyPr spcFirstLastPara="1" wrap="square" lIns="197825" tIns="98875" rIns="197825" bIns="98875" anchor="ctr" anchorCtr="0">
            <a:noAutofit/>
          </a:bodyPr>
          <a:lstStyle>
            <a:lvl1pPr marL="0" marR="0" lvl="0"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bn"/>
              <a:t>‹#›</a:t>
            </a:fld>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9"/>
          <p:cNvSpPr txBox="1"/>
          <p:nvPr/>
        </p:nvSpPr>
        <p:spPr>
          <a:xfrm>
            <a:off x="753150" y="554613"/>
            <a:ext cx="4376634" cy="523190"/>
          </a:xfrm>
          <a:prstGeom prst="rect">
            <a:avLst/>
          </a:prstGeom>
          <a:noFill/>
          <a:ln>
            <a:noFill/>
          </a:ln>
        </p:spPr>
        <p:txBody>
          <a:bodyPr spcFirstLastPara="1" wrap="square" lIns="91425" tIns="91425" rIns="91425" bIns="91425" anchor="t" anchorCtr="0">
            <a:spAutoFit/>
          </a:bodyPr>
          <a:lstStyle/>
          <a:p>
            <a:pPr lvl="0"/>
            <a:r>
              <a:rPr lang="en-US" sz="2200" b="1" dirty="0">
                <a:solidFill>
                  <a:schemeClr val="dk1"/>
                </a:solidFill>
                <a:latin typeface="Roboto"/>
                <a:ea typeface="Roboto"/>
                <a:cs typeface="Roboto"/>
                <a:sym typeface="Roboto"/>
              </a:rPr>
              <a:t>TECHNIQUE DES 5 POURQUOI</a:t>
            </a:r>
            <a:endParaRPr sz="2200" b="1" dirty="0">
              <a:solidFill>
                <a:schemeClr val="dk1"/>
              </a:solidFill>
              <a:latin typeface="Roboto"/>
              <a:ea typeface="Roboto"/>
              <a:cs typeface="Roboto"/>
              <a:sym typeface="Roboto"/>
            </a:endParaRPr>
          </a:p>
        </p:txBody>
      </p:sp>
      <p:sp>
        <p:nvSpPr>
          <p:cNvPr id="228" name="Google Shape;228;p29"/>
          <p:cNvSpPr/>
          <p:nvPr/>
        </p:nvSpPr>
        <p:spPr>
          <a:xfrm>
            <a:off x="261348" y="1568319"/>
            <a:ext cx="5451600" cy="1606500"/>
          </a:xfrm>
          <a:prstGeom prst="rect">
            <a:avLst/>
          </a:prstGeom>
          <a:noFill/>
          <a:ln>
            <a:noFill/>
          </a:ln>
        </p:spPr>
        <p:txBody>
          <a:bodyPr spcFirstLastPara="1" wrap="square" lIns="91425" tIns="91425" rIns="737975" bIns="91425" anchor="ctr" anchorCtr="0">
            <a:noAutofit/>
          </a:bodyPr>
          <a:lstStyle/>
          <a:p>
            <a:pPr lvl="0">
              <a:lnSpc>
                <a:spcPct val="115000"/>
              </a:lnSpc>
              <a:buClr>
                <a:schemeClr val="dk1"/>
              </a:buClr>
              <a:buSzPts val="1100"/>
            </a:pPr>
            <a:r>
              <a:rPr lang="fr-FR" sz="1100" dirty="0">
                <a:solidFill>
                  <a:srgbClr val="181818"/>
                </a:solidFill>
                <a:latin typeface="Roboto"/>
                <a:ea typeface="Roboto"/>
                <a:cs typeface="Roboto"/>
                <a:sym typeface="Roboto"/>
              </a:rPr>
              <a:t>Les 5 pourquoi est une technique d'entretien spécifique qui consiste à discuter intentionnellement et brièvement d'un sujet afin de découvrir la motivation fondamentale sous-jacente qui permet d'atteindre le but recherché. discussion intentionnelle et brève sur un sujet afin de découvrir une motivation fondamentale sous-jacente qui peut être utilisée par une équipe de développement durable pour concevoir des solutions. En regardant au-delà de la justification de surface, vous serez en mesure d'obtenir un plus grand succès avec votre conception. Cette technique est généralement utilisée pendant les entretiens. Elle peut également être utile pendant le prototypage et les essais pour comprendre pourquoi une conception a échoué..</a:t>
            </a:r>
            <a:r>
              <a:rPr lang="bn" sz="1100" dirty="0" smtClean="0">
                <a:solidFill>
                  <a:srgbClr val="181818"/>
                </a:solidFill>
                <a:latin typeface="Roboto"/>
                <a:ea typeface="Roboto"/>
                <a:cs typeface="Roboto"/>
                <a:sym typeface="Roboto"/>
              </a:rPr>
              <a:t>. </a:t>
            </a:r>
            <a:endParaRPr sz="1100" dirty="0" smtClean="0">
              <a:solidFill>
                <a:srgbClr val="181818"/>
              </a:solidFill>
              <a:latin typeface="Roboto"/>
              <a:ea typeface="Roboto"/>
              <a:cs typeface="Roboto"/>
              <a:sym typeface="Roboto"/>
            </a:endParaRPr>
          </a:p>
          <a:p>
            <a:pPr marL="0" lvl="0" indent="0" algn="l" rtl="0">
              <a:lnSpc>
                <a:spcPct val="115000"/>
              </a:lnSpc>
              <a:spcBef>
                <a:spcPts val="0"/>
              </a:spcBef>
              <a:spcAft>
                <a:spcPts val="0"/>
              </a:spcAft>
              <a:buNone/>
            </a:pPr>
            <a:endParaRPr sz="1100" dirty="0">
              <a:solidFill>
                <a:srgbClr val="181818"/>
              </a:solidFill>
              <a:latin typeface="Roboto"/>
              <a:ea typeface="Roboto"/>
              <a:cs typeface="Roboto"/>
              <a:sym typeface="Roboto"/>
            </a:endParaRPr>
          </a:p>
        </p:txBody>
      </p:sp>
      <p:sp>
        <p:nvSpPr>
          <p:cNvPr id="229" name="Google Shape;229;p29"/>
          <p:cNvSpPr/>
          <p:nvPr/>
        </p:nvSpPr>
        <p:spPr>
          <a:xfrm>
            <a:off x="307350" y="3449662"/>
            <a:ext cx="5115600" cy="695501"/>
          </a:xfrm>
          <a:prstGeom prst="rect">
            <a:avLst/>
          </a:prstGeom>
          <a:noFill/>
          <a:ln w="9525" cap="flat" cmpd="sng">
            <a:solidFill>
              <a:srgbClr val="0C4E5A"/>
            </a:solidFill>
            <a:prstDash val="solid"/>
            <a:round/>
            <a:headEnd type="none" w="sm" len="sm"/>
            <a:tailEnd type="none" w="sm" len="sm"/>
          </a:ln>
        </p:spPr>
        <p:txBody>
          <a:bodyPr spcFirstLastPara="1" wrap="square" lIns="91425" tIns="91425" rIns="180000" bIns="91425" anchor="ctr" anchorCtr="0">
            <a:noAutofit/>
          </a:bodyPr>
          <a:lstStyle/>
          <a:p>
            <a:pPr lvl="0">
              <a:lnSpc>
                <a:spcPct val="115000"/>
              </a:lnSpc>
            </a:pPr>
            <a:r>
              <a:rPr lang="en-US" sz="1100" b="1" dirty="0">
                <a:solidFill>
                  <a:srgbClr val="0C4E5A"/>
                </a:solidFill>
                <a:latin typeface="Roboto"/>
                <a:ea typeface="Roboto"/>
                <a:cs typeface="Roboto"/>
                <a:sym typeface="Roboto"/>
              </a:rPr>
              <a:t>OBJECTIF</a:t>
            </a:r>
            <a:endParaRPr sz="1100" b="1" dirty="0">
              <a:solidFill>
                <a:srgbClr val="0C4E5A"/>
              </a:solidFill>
              <a:latin typeface="Roboto"/>
              <a:ea typeface="Roboto"/>
              <a:cs typeface="Roboto"/>
              <a:sym typeface="Roboto"/>
            </a:endParaRPr>
          </a:p>
          <a:p>
            <a:pPr lvl="0">
              <a:lnSpc>
                <a:spcPct val="115000"/>
              </a:lnSpc>
            </a:pPr>
            <a:r>
              <a:rPr lang="fr-FR" sz="1100" dirty="0">
                <a:solidFill>
                  <a:srgbClr val="181818"/>
                </a:solidFill>
                <a:latin typeface="Roboto"/>
                <a:ea typeface="Roboto"/>
                <a:cs typeface="Roboto"/>
                <a:sym typeface="Roboto"/>
              </a:rPr>
              <a:t>Explorer la cause profonde d'un problème, ou la motivation profonde d'un comportement ou d'une action.</a:t>
            </a:r>
          </a:p>
        </p:txBody>
      </p:sp>
      <p:sp>
        <p:nvSpPr>
          <p:cNvPr id="230" name="Google Shape;230;p29"/>
          <p:cNvSpPr/>
          <p:nvPr/>
        </p:nvSpPr>
        <p:spPr>
          <a:xfrm>
            <a:off x="307350" y="4301493"/>
            <a:ext cx="5115600" cy="1046100"/>
          </a:xfrm>
          <a:prstGeom prst="rect">
            <a:avLst/>
          </a:prstGeom>
          <a:noFill/>
          <a:ln w="9525" cap="flat" cmpd="sng">
            <a:solidFill>
              <a:srgbClr val="0C4E5A"/>
            </a:solidFill>
            <a:prstDash val="solid"/>
            <a:round/>
            <a:headEnd type="none" w="sm" len="sm"/>
            <a:tailEnd type="none" w="sm" len="sm"/>
          </a:ln>
        </p:spPr>
        <p:txBody>
          <a:bodyPr spcFirstLastPara="1" wrap="square" lIns="91425" tIns="91425" rIns="180000" bIns="91425" anchor="ctr" anchorCtr="0">
            <a:noAutofit/>
          </a:bodyPr>
          <a:lstStyle/>
          <a:p>
            <a:pPr lvl="0">
              <a:lnSpc>
                <a:spcPct val="120000"/>
              </a:lnSpc>
            </a:pPr>
            <a:r>
              <a:rPr lang="en-US" sz="1100" b="1" dirty="0">
                <a:solidFill>
                  <a:srgbClr val="0C4E5A"/>
                </a:solidFill>
                <a:latin typeface="Roboto"/>
                <a:ea typeface="Roboto"/>
                <a:cs typeface="Roboto"/>
                <a:sym typeface="Roboto"/>
              </a:rPr>
              <a:t>CONNEXION WASH-CCH </a:t>
            </a:r>
            <a:endParaRPr sz="1100" b="1" dirty="0" smtClean="0">
              <a:solidFill>
                <a:srgbClr val="0C4E5A"/>
              </a:solidFill>
              <a:latin typeface="Roboto"/>
              <a:ea typeface="Roboto"/>
              <a:cs typeface="Roboto"/>
              <a:sym typeface="Roboto"/>
            </a:endParaRPr>
          </a:p>
          <a:p>
            <a:pPr lvl="0">
              <a:lnSpc>
                <a:spcPct val="115000"/>
              </a:lnSpc>
              <a:spcBef>
                <a:spcPts val="600"/>
              </a:spcBef>
            </a:pPr>
            <a:r>
              <a:rPr lang="fr-FR" sz="1100" dirty="0">
                <a:solidFill>
                  <a:srgbClr val="181818"/>
                </a:solidFill>
                <a:latin typeface="Roboto"/>
                <a:ea typeface="Roboto"/>
                <a:cs typeface="Roboto"/>
                <a:sym typeface="Roboto"/>
              </a:rPr>
              <a:t>Des communautés et des personnes différentes utiliseront et voudront les produits et services WASH de manière distincte. La technique des 5 pourquoi est utile pour découvrir l'origine des obstacles, des motivations et des hypothèses d'une personne.</a:t>
            </a:r>
          </a:p>
        </p:txBody>
      </p:sp>
      <p:sp>
        <p:nvSpPr>
          <p:cNvPr id="231" name="Google Shape;231;p29"/>
          <p:cNvSpPr/>
          <p:nvPr/>
        </p:nvSpPr>
        <p:spPr>
          <a:xfrm>
            <a:off x="307350" y="5503923"/>
            <a:ext cx="5115600" cy="663600"/>
          </a:xfrm>
          <a:prstGeom prst="rect">
            <a:avLst/>
          </a:prstGeom>
          <a:noFill/>
          <a:ln w="9525" cap="flat" cmpd="sng">
            <a:solidFill>
              <a:srgbClr val="0C4E5A"/>
            </a:solidFill>
            <a:prstDash val="solid"/>
            <a:round/>
            <a:headEnd type="none" w="sm" len="sm"/>
            <a:tailEnd type="none" w="sm" len="sm"/>
          </a:ln>
        </p:spPr>
        <p:txBody>
          <a:bodyPr spcFirstLastPara="1" wrap="square" lIns="91425" tIns="91425" rIns="180000" bIns="91425" anchor="ctr" anchorCtr="0">
            <a:noAutofit/>
          </a:bodyPr>
          <a:lstStyle/>
          <a:p>
            <a:pPr lvl="0">
              <a:lnSpc>
                <a:spcPct val="120000"/>
              </a:lnSpc>
            </a:pPr>
            <a:r>
              <a:rPr lang="en-US" sz="1100" b="1" dirty="0">
                <a:solidFill>
                  <a:srgbClr val="0C4E5A"/>
                </a:solidFill>
                <a:latin typeface="Roboto"/>
                <a:ea typeface="Roboto"/>
                <a:cs typeface="Roboto"/>
                <a:sym typeface="Roboto"/>
              </a:rPr>
              <a:t>DUREE</a:t>
            </a:r>
            <a:endParaRPr sz="1100" b="1" dirty="0">
              <a:solidFill>
                <a:srgbClr val="0C4E5A"/>
              </a:solidFill>
              <a:latin typeface="Roboto"/>
              <a:ea typeface="Roboto"/>
              <a:cs typeface="Roboto"/>
              <a:sym typeface="Roboto"/>
            </a:endParaRPr>
          </a:p>
          <a:p>
            <a:pPr marL="0" lvl="0" indent="0" algn="l" rtl="0">
              <a:lnSpc>
                <a:spcPct val="115000"/>
              </a:lnSpc>
              <a:spcBef>
                <a:spcPts val="600"/>
              </a:spcBef>
              <a:spcAft>
                <a:spcPts val="0"/>
              </a:spcAft>
              <a:buClr>
                <a:schemeClr val="dk1"/>
              </a:buClr>
              <a:buSzPts val="1100"/>
              <a:buFont typeface="Arial"/>
              <a:buNone/>
            </a:pPr>
            <a:r>
              <a:rPr lang="bn" sz="1100" dirty="0">
                <a:solidFill>
                  <a:srgbClr val="181818"/>
                </a:solidFill>
                <a:latin typeface="Roboto"/>
                <a:ea typeface="Roboto"/>
                <a:cs typeface="Roboto"/>
                <a:sym typeface="Roboto"/>
              </a:rPr>
              <a:t>15 MINUTES</a:t>
            </a:r>
            <a:endParaRPr sz="1100" dirty="0">
              <a:solidFill>
                <a:schemeClr val="accent2"/>
              </a:solidFill>
              <a:latin typeface="Roboto"/>
              <a:ea typeface="Roboto"/>
              <a:cs typeface="Roboto"/>
              <a:sym typeface="Roboto"/>
            </a:endParaRPr>
          </a:p>
        </p:txBody>
      </p:sp>
      <p:sp>
        <p:nvSpPr>
          <p:cNvPr id="232" name="Google Shape;232;p29"/>
          <p:cNvSpPr/>
          <p:nvPr/>
        </p:nvSpPr>
        <p:spPr>
          <a:xfrm>
            <a:off x="307350" y="6323853"/>
            <a:ext cx="5115600" cy="940012"/>
          </a:xfrm>
          <a:prstGeom prst="rect">
            <a:avLst/>
          </a:prstGeom>
          <a:noFill/>
          <a:ln w="9525" cap="flat" cmpd="sng">
            <a:solidFill>
              <a:srgbClr val="0C4E5A"/>
            </a:solidFill>
            <a:prstDash val="solid"/>
            <a:round/>
            <a:headEnd type="none" w="sm" len="sm"/>
            <a:tailEnd type="none" w="sm" len="sm"/>
          </a:ln>
        </p:spPr>
        <p:txBody>
          <a:bodyPr spcFirstLastPara="1" wrap="square" lIns="91425" tIns="91425" rIns="180000" bIns="91425" anchor="ctr" anchorCtr="0">
            <a:noAutofit/>
          </a:bodyPr>
          <a:lstStyle/>
          <a:p>
            <a:pPr lvl="0">
              <a:lnSpc>
                <a:spcPct val="120000"/>
              </a:lnSpc>
            </a:pPr>
            <a:r>
              <a:rPr lang="en-US" sz="1100" b="1" dirty="0">
                <a:solidFill>
                  <a:srgbClr val="0C4E5A"/>
                </a:solidFill>
                <a:latin typeface="Roboto"/>
                <a:ea typeface="Roboto"/>
                <a:cs typeface="Roboto"/>
                <a:sym typeface="Roboto"/>
              </a:rPr>
              <a:t>SUPPORTS</a:t>
            </a:r>
          </a:p>
          <a:p>
            <a:pPr marL="457200" lvl="0" indent="-298450">
              <a:lnSpc>
                <a:spcPct val="120000"/>
              </a:lnSpc>
              <a:buClr>
                <a:schemeClr val="dk2"/>
              </a:buClr>
              <a:buSzPts val="1100"/>
              <a:buFont typeface="Roboto"/>
              <a:buChar char="●"/>
            </a:pPr>
            <a:r>
              <a:rPr lang="fr-FR" sz="1100" dirty="0">
                <a:solidFill>
                  <a:schemeClr val="dk2"/>
                </a:solidFill>
                <a:latin typeface="Roboto"/>
                <a:ea typeface="Roboto"/>
                <a:cs typeface="Roboto"/>
                <a:sym typeface="Roboto"/>
              </a:rPr>
              <a:t>DU PAPIER OU UN CARNET DE NOTES</a:t>
            </a:r>
          </a:p>
          <a:p>
            <a:pPr marL="457200" lvl="0" indent="-298450">
              <a:lnSpc>
                <a:spcPct val="120000"/>
              </a:lnSpc>
              <a:buClr>
                <a:schemeClr val="dk2"/>
              </a:buClr>
              <a:buSzPts val="1100"/>
              <a:buFont typeface="Roboto"/>
              <a:buChar char="●"/>
            </a:pPr>
            <a:r>
              <a:rPr lang="fr-FR" sz="1100" dirty="0">
                <a:solidFill>
                  <a:schemeClr val="dk2"/>
                </a:solidFill>
                <a:latin typeface="Roboto"/>
                <a:ea typeface="Roboto"/>
                <a:cs typeface="Roboto"/>
                <a:sym typeface="Roboto"/>
              </a:rPr>
              <a:t>DES STYLOS OU DES CRAYONS</a:t>
            </a:r>
          </a:p>
        </p:txBody>
      </p:sp>
      <p:sp>
        <p:nvSpPr>
          <p:cNvPr id="233" name="Google Shape;233;p29"/>
          <p:cNvSpPr txBox="1"/>
          <p:nvPr/>
        </p:nvSpPr>
        <p:spPr>
          <a:xfrm>
            <a:off x="5758950" y="1096925"/>
            <a:ext cx="4614900" cy="4822200"/>
          </a:xfrm>
          <a:prstGeom prst="rect">
            <a:avLst/>
          </a:prstGeom>
          <a:noFill/>
          <a:ln>
            <a:noFill/>
          </a:ln>
        </p:spPr>
        <p:txBody>
          <a:bodyPr spcFirstLastPara="1" wrap="square" lIns="91425" tIns="91425" rIns="91425" bIns="91425" anchor="t" anchorCtr="0">
            <a:noAutofit/>
          </a:bodyPr>
          <a:lstStyle/>
          <a:p>
            <a:pPr lvl="0">
              <a:lnSpc>
                <a:spcPct val="150000"/>
              </a:lnSpc>
              <a:buSzPts val="1100"/>
            </a:pPr>
            <a:r>
              <a:rPr lang="en-US" sz="1100" b="1" dirty="0">
                <a:solidFill>
                  <a:srgbClr val="0C4E5A"/>
                </a:solidFill>
                <a:latin typeface="Roboto"/>
                <a:ea typeface="Roboto"/>
                <a:cs typeface="Roboto"/>
                <a:sym typeface="Roboto"/>
              </a:rPr>
              <a:t>ETAPES</a:t>
            </a:r>
            <a:endParaRPr sz="1100" b="1" dirty="0">
              <a:solidFill>
                <a:srgbClr val="0C4E5A"/>
              </a:solidFill>
              <a:latin typeface="Roboto"/>
              <a:ea typeface="Roboto"/>
              <a:cs typeface="Roboto"/>
              <a:sym typeface="Roboto"/>
            </a:endParaRPr>
          </a:p>
          <a:p>
            <a:pPr marL="457200" lvl="0" indent="-298450">
              <a:lnSpc>
                <a:spcPct val="115000"/>
              </a:lnSpc>
              <a:spcBef>
                <a:spcPts val="600"/>
              </a:spcBef>
              <a:buClr>
                <a:srgbClr val="0C4E5A"/>
              </a:buClr>
              <a:buSzPts val="1100"/>
              <a:buFont typeface="Arial"/>
              <a:buAutoNum type="arabicPeriod"/>
            </a:pPr>
            <a:r>
              <a:rPr lang="fr-FR" sz="1100" b="1" dirty="0">
                <a:solidFill>
                  <a:srgbClr val="181818"/>
                </a:solidFill>
                <a:latin typeface="Roboto"/>
                <a:ea typeface="Roboto"/>
                <a:cs typeface="Roboto"/>
                <a:sym typeface="Roboto"/>
              </a:rPr>
              <a:t>Commencez par des questions générales.</a:t>
            </a:r>
            <a:r>
              <a:rPr lang="bn" sz="1100" dirty="0" smtClean="0">
                <a:solidFill>
                  <a:srgbClr val="181818"/>
                </a:solidFill>
                <a:latin typeface="Roboto"/>
                <a:ea typeface="Roboto"/>
                <a:cs typeface="Roboto"/>
                <a:sym typeface="Roboto"/>
              </a:rPr>
              <a:t> </a:t>
            </a:r>
            <a:r>
              <a:rPr lang="fr-FR" sz="1100" dirty="0">
                <a:solidFill>
                  <a:srgbClr val="181818"/>
                </a:solidFill>
                <a:latin typeface="Roboto"/>
                <a:ea typeface="Roboto"/>
                <a:cs typeface="Roboto"/>
                <a:sym typeface="Roboto"/>
              </a:rPr>
              <a:t>Posez des questions générales sur les problèmes, les habitudes ou les comportements des participants.</a:t>
            </a:r>
            <a:endParaRPr sz="1100" dirty="0">
              <a:solidFill>
                <a:srgbClr val="181818"/>
              </a:solidFill>
              <a:latin typeface="Roboto"/>
              <a:ea typeface="Roboto"/>
              <a:cs typeface="Roboto"/>
              <a:sym typeface="Roboto"/>
            </a:endParaRPr>
          </a:p>
          <a:p>
            <a:pPr marL="457200" lvl="0" indent="-298450">
              <a:lnSpc>
                <a:spcPct val="115000"/>
              </a:lnSpc>
              <a:spcBef>
                <a:spcPts val="1000"/>
              </a:spcBef>
              <a:buClr>
                <a:srgbClr val="0C4E5A"/>
              </a:buClr>
              <a:buSzPts val="1100"/>
              <a:buFont typeface="Arial"/>
              <a:buAutoNum type="arabicPeriod"/>
            </a:pPr>
            <a:r>
              <a:rPr lang="fr-FR" sz="1100" b="1" dirty="0">
                <a:solidFill>
                  <a:srgbClr val="181818"/>
                </a:solidFill>
                <a:latin typeface="Roboto"/>
                <a:ea typeface="Roboto"/>
                <a:cs typeface="Roboto"/>
                <a:sym typeface="Roboto"/>
              </a:rPr>
              <a:t>Privilégiez les questions qui apportent de la profondeur. </a:t>
            </a:r>
            <a:r>
              <a:rPr lang="fr-FR" sz="1100" dirty="0">
                <a:solidFill>
                  <a:srgbClr val="181818"/>
                </a:solidFill>
                <a:latin typeface="Roboto"/>
                <a:ea typeface="Roboto"/>
                <a:cs typeface="Roboto"/>
                <a:sym typeface="Roboto"/>
              </a:rPr>
              <a:t>Cherchez d'autres façons de demander pourquoi, au lieu de poser des questions qui répètent les réponses des personnes interrogées. Par exemple, essayez d'utiliser ces questions de suivi après une première réponse:</a:t>
            </a:r>
            <a:endParaRPr sz="1100" dirty="0" smtClean="0">
              <a:solidFill>
                <a:srgbClr val="181818"/>
              </a:solidFill>
              <a:latin typeface="Roboto"/>
              <a:ea typeface="Roboto"/>
              <a:cs typeface="Roboto"/>
              <a:sym typeface="Roboto"/>
            </a:endParaRPr>
          </a:p>
          <a:p>
            <a:pPr marL="914400" lvl="1" indent="-298450">
              <a:lnSpc>
                <a:spcPct val="115000"/>
              </a:lnSpc>
              <a:buClr>
                <a:srgbClr val="181818"/>
              </a:buClr>
              <a:buSzPts val="1100"/>
              <a:buFont typeface="Roboto"/>
              <a:buChar char="○"/>
            </a:pPr>
            <a:r>
              <a:rPr lang="fr-FR" sz="1100" i="1" dirty="0">
                <a:solidFill>
                  <a:srgbClr val="181818"/>
                </a:solidFill>
                <a:latin typeface="Roboto"/>
                <a:ea typeface="Roboto"/>
                <a:cs typeface="Roboto"/>
                <a:sym typeface="Roboto"/>
              </a:rPr>
              <a:t>Pouvez-vous m'en dire plus à ce sujet ?</a:t>
            </a:r>
          </a:p>
          <a:p>
            <a:pPr marL="914400" lvl="1" indent="-298450">
              <a:lnSpc>
                <a:spcPct val="115000"/>
              </a:lnSpc>
              <a:buClr>
                <a:srgbClr val="181818"/>
              </a:buClr>
              <a:buSzPts val="1100"/>
              <a:buFont typeface="Roboto"/>
              <a:buChar char="○"/>
            </a:pPr>
            <a:r>
              <a:rPr lang="fr-FR" sz="1100" i="1" dirty="0">
                <a:solidFill>
                  <a:srgbClr val="181818"/>
                </a:solidFill>
                <a:latin typeface="Roboto"/>
                <a:ea typeface="Roboto"/>
                <a:cs typeface="Roboto"/>
                <a:sym typeface="Roboto"/>
              </a:rPr>
              <a:t>C'est intéressant, j'aimerais bien en savoir plus sur les raisons qui vous ont poussé à faire cela ?</a:t>
            </a:r>
          </a:p>
          <a:p>
            <a:pPr marL="914400" lvl="1" indent="-298450">
              <a:lnSpc>
                <a:spcPct val="115000"/>
              </a:lnSpc>
              <a:buClr>
                <a:srgbClr val="181818"/>
              </a:buClr>
              <a:buSzPts val="1100"/>
              <a:buFont typeface="Roboto"/>
              <a:buChar char="○"/>
            </a:pPr>
            <a:r>
              <a:rPr lang="fr-FR" sz="1100" i="1" dirty="0">
                <a:solidFill>
                  <a:srgbClr val="181818"/>
                </a:solidFill>
                <a:latin typeface="Roboto"/>
                <a:ea typeface="Roboto"/>
                <a:cs typeface="Roboto"/>
                <a:sym typeface="Roboto"/>
              </a:rPr>
              <a:t>Quand avez-vous commencé à faire </a:t>
            </a:r>
            <a:r>
              <a:rPr lang="fr-FR" sz="1100" i="1" dirty="0" err="1">
                <a:solidFill>
                  <a:srgbClr val="181818"/>
                </a:solidFill>
                <a:latin typeface="Roboto"/>
                <a:ea typeface="Roboto"/>
                <a:cs typeface="Roboto"/>
                <a:sym typeface="Roboto"/>
              </a:rPr>
              <a:t>xxxxx</a:t>
            </a:r>
            <a:r>
              <a:rPr lang="fr-FR" sz="1100" i="1" dirty="0">
                <a:solidFill>
                  <a:srgbClr val="181818"/>
                </a:solidFill>
                <a:latin typeface="Roboto"/>
                <a:ea typeface="Roboto"/>
                <a:cs typeface="Roboto"/>
                <a:sym typeface="Roboto"/>
              </a:rPr>
              <a:t> ?</a:t>
            </a:r>
          </a:p>
          <a:p>
            <a:pPr marL="914400" lvl="1" indent="-298450">
              <a:lnSpc>
                <a:spcPct val="115000"/>
              </a:lnSpc>
              <a:buClr>
                <a:srgbClr val="181818"/>
              </a:buClr>
              <a:buSzPts val="1100"/>
              <a:buFont typeface="Roboto"/>
              <a:buChar char="○"/>
            </a:pPr>
            <a:r>
              <a:rPr lang="fr-FR" sz="1100" i="1" dirty="0">
                <a:solidFill>
                  <a:srgbClr val="181818"/>
                </a:solidFill>
                <a:latin typeface="Roboto"/>
                <a:ea typeface="Roboto"/>
                <a:cs typeface="Roboto"/>
                <a:sym typeface="Roboto"/>
              </a:rPr>
              <a:t>Vous souvenez-vous de ce qui vous a poussé à commencer à faire </a:t>
            </a:r>
            <a:r>
              <a:rPr lang="fr-FR" sz="1100" i="1" dirty="0" err="1">
                <a:solidFill>
                  <a:srgbClr val="181818"/>
                </a:solidFill>
                <a:latin typeface="Roboto"/>
                <a:ea typeface="Roboto"/>
                <a:cs typeface="Roboto"/>
                <a:sym typeface="Roboto"/>
              </a:rPr>
              <a:t>xxxxx</a:t>
            </a:r>
            <a:r>
              <a:rPr lang="fr-FR" sz="1100" i="1" dirty="0">
                <a:solidFill>
                  <a:srgbClr val="181818"/>
                </a:solidFill>
                <a:latin typeface="Roboto"/>
                <a:ea typeface="Roboto"/>
                <a:cs typeface="Roboto"/>
                <a:sym typeface="Roboto"/>
              </a:rPr>
              <a:t> ?</a:t>
            </a:r>
          </a:p>
          <a:p>
            <a:pPr marL="457200" lvl="0" indent="-298450">
              <a:spcBef>
                <a:spcPts val="1000"/>
              </a:spcBef>
              <a:buClr>
                <a:srgbClr val="0C4E5A"/>
              </a:buClr>
              <a:buSzPts val="1100"/>
              <a:buFont typeface="Arial"/>
              <a:buAutoNum type="arabicPeriod"/>
            </a:pPr>
            <a:r>
              <a:rPr lang="en-US" sz="1100" b="1" dirty="0" err="1">
                <a:solidFill>
                  <a:srgbClr val="181818"/>
                </a:solidFill>
                <a:latin typeface="Roboto"/>
                <a:ea typeface="Roboto"/>
                <a:cs typeface="Roboto"/>
                <a:sym typeface="Roboto"/>
              </a:rPr>
              <a:t>Prenez</a:t>
            </a:r>
            <a:r>
              <a:rPr lang="en-US" sz="1100" b="1" dirty="0">
                <a:solidFill>
                  <a:srgbClr val="181818"/>
                </a:solidFill>
                <a:latin typeface="Roboto"/>
                <a:ea typeface="Roboto"/>
                <a:cs typeface="Roboto"/>
                <a:sym typeface="Roboto"/>
              </a:rPr>
              <a:t> des notes</a:t>
            </a:r>
            <a:r>
              <a:rPr lang="bn" sz="1100" dirty="0" smtClean="0">
                <a:solidFill>
                  <a:srgbClr val="181818"/>
                </a:solidFill>
                <a:latin typeface="Roboto"/>
                <a:ea typeface="Roboto"/>
                <a:cs typeface="Roboto"/>
                <a:sym typeface="Roboto"/>
              </a:rPr>
              <a:t>. </a:t>
            </a:r>
            <a:r>
              <a:rPr lang="fr-FR" sz="1100" dirty="0">
                <a:solidFill>
                  <a:schemeClr val="dk1"/>
                </a:solidFill>
                <a:latin typeface="Roboto"/>
                <a:ea typeface="Roboto"/>
                <a:cs typeface="Roboto"/>
                <a:sym typeface="Roboto"/>
              </a:rPr>
              <a:t>Écrivez ce que vous entendez sur une feuille de papier. Écoutez attentivement et suivez les moments où vous avez l'impression d'avoir acquis un niveau de compréhension plus profond.</a:t>
            </a:r>
            <a:endParaRPr sz="1100" dirty="0">
              <a:solidFill>
                <a:schemeClr val="dk1"/>
              </a:solidFill>
              <a:latin typeface="Roboto"/>
              <a:ea typeface="Roboto"/>
              <a:cs typeface="Roboto"/>
              <a:sym typeface="Roboto"/>
            </a:endParaRPr>
          </a:p>
          <a:p>
            <a:pPr marL="457200" lvl="0" indent="-298450">
              <a:lnSpc>
                <a:spcPct val="115000"/>
              </a:lnSpc>
              <a:spcBef>
                <a:spcPts val="1000"/>
              </a:spcBef>
              <a:spcAft>
                <a:spcPts val="1000"/>
              </a:spcAft>
              <a:buClr>
                <a:srgbClr val="0C4E5A"/>
              </a:buClr>
              <a:buSzPts val="1100"/>
              <a:buFont typeface="Arial"/>
              <a:buAutoNum type="arabicPeriod"/>
            </a:pPr>
            <a:r>
              <a:rPr lang="en-US" sz="1100" b="1" dirty="0" err="1">
                <a:solidFill>
                  <a:srgbClr val="181818"/>
                </a:solidFill>
                <a:latin typeface="Roboto"/>
                <a:ea typeface="Roboto"/>
                <a:cs typeface="Roboto"/>
                <a:sym typeface="Roboto"/>
              </a:rPr>
              <a:t>Soyez</a:t>
            </a:r>
            <a:r>
              <a:rPr lang="en-US" sz="1100" b="1" dirty="0">
                <a:solidFill>
                  <a:srgbClr val="181818"/>
                </a:solidFill>
                <a:latin typeface="Roboto"/>
                <a:ea typeface="Roboto"/>
                <a:cs typeface="Roboto"/>
                <a:sym typeface="Roboto"/>
              </a:rPr>
              <a:t> </a:t>
            </a:r>
            <a:r>
              <a:rPr lang="en-US" sz="1100" b="1" dirty="0" err="1">
                <a:solidFill>
                  <a:srgbClr val="181818"/>
                </a:solidFill>
                <a:latin typeface="Roboto"/>
                <a:ea typeface="Roboto"/>
                <a:cs typeface="Roboto"/>
                <a:sym typeface="Roboto"/>
              </a:rPr>
              <a:t>persévérant</a:t>
            </a:r>
            <a:r>
              <a:rPr lang="en-US" sz="1100" b="1" dirty="0">
                <a:solidFill>
                  <a:srgbClr val="181818"/>
                </a:solidFill>
                <a:latin typeface="Roboto"/>
                <a:ea typeface="Roboto"/>
                <a:cs typeface="Roboto"/>
                <a:sym typeface="Roboto"/>
              </a:rPr>
              <a:t>.</a:t>
            </a:r>
            <a:r>
              <a:rPr lang="bn" sz="1100" b="1" dirty="0" smtClean="0">
                <a:solidFill>
                  <a:srgbClr val="181818"/>
                </a:solidFill>
                <a:latin typeface="Roboto"/>
                <a:ea typeface="Roboto"/>
                <a:cs typeface="Roboto"/>
                <a:sym typeface="Roboto"/>
              </a:rPr>
              <a:t> </a:t>
            </a:r>
            <a:r>
              <a:rPr lang="fr-FR" sz="1100" dirty="0">
                <a:solidFill>
                  <a:srgbClr val="181818"/>
                </a:solidFill>
                <a:latin typeface="Roboto"/>
                <a:ea typeface="Roboto"/>
                <a:cs typeface="Roboto"/>
                <a:sym typeface="Roboto"/>
              </a:rPr>
              <a:t>Vous devrez peut-être attendre le quatrième ou le cinquième "pourquoi" pour découvrir la motivation fondamentale d'une personne. Parfois, cela ne prend pas toujours cinq séries de questions. Poursuivez l'activité jusqu'à ce que vous arriviez à une conclusion satisfaisante</a:t>
            </a:r>
            <a:r>
              <a:rPr lang="fr-FR" sz="1100" dirty="0" smtClean="0">
                <a:solidFill>
                  <a:srgbClr val="181818"/>
                </a:solidFill>
                <a:latin typeface="Roboto"/>
                <a:ea typeface="Roboto"/>
                <a:cs typeface="Roboto"/>
                <a:sym typeface="Roboto"/>
              </a:rPr>
              <a:t>.</a:t>
            </a:r>
            <a:endParaRPr sz="1100" dirty="0">
              <a:solidFill>
                <a:srgbClr val="181818"/>
              </a:solidFill>
              <a:latin typeface="Roboto"/>
              <a:ea typeface="Roboto"/>
              <a:cs typeface="Roboto"/>
              <a:sym typeface="Roboto"/>
            </a:endParaRPr>
          </a:p>
        </p:txBody>
      </p:sp>
      <p:pic>
        <p:nvPicPr>
          <p:cNvPr id="234" name="Google Shape;234;p29"/>
          <p:cNvPicPr preferRelativeResize="0"/>
          <p:nvPr/>
        </p:nvPicPr>
        <p:blipFill rotWithShape="1">
          <a:blip r:embed="rId3">
            <a:alphaModFix/>
          </a:blip>
          <a:srcRect l="2856" r="2856"/>
          <a:stretch/>
        </p:blipFill>
        <p:spPr>
          <a:xfrm rot="-3916238">
            <a:off x="119105" y="207950"/>
            <a:ext cx="832321" cy="693600"/>
          </a:xfrm>
          <a:prstGeom prst="rect">
            <a:avLst/>
          </a:prstGeom>
          <a:noFill/>
          <a:ln>
            <a:noFill/>
          </a:ln>
        </p:spPr>
      </p:pic>
      <p:pic>
        <p:nvPicPr>
          <p:cNvPr id="235" name="Google Shape;235;p29"/>
          <p:cNvPicPr preferRelativeResize="0"/>
          <p:nvPr/>
        </p:nvPicPr>
        <p:blipFill>
          <a:blip r:embed="rId4">
            <a:alphaModFix/>
          </a:blip>
          <a:stretch>
            <a:fillRect/>
          </a:stretch>
        </p:blipFill>
        <p:spPr>
          <a:xfrm flipH="1">
            <a:off x="4919471" y="4992624"/>
            <a:ext cx="887867" cy="2491176"/>
          </a:xfrm>
          <a:prstGeom prst="rect">
            <a:avLst/>
          </a:prstGeom>
          <a:noFill/>
          <a:ln>
            <a:noFill/>
          </a:ln>
        </p:spPr>
      </p:pic>
      <p:pic>
        <p:nvPicPr>
          <p:cNvPr id="236" name="Google Shape;236;p29"/>
          <p:cNvPicPr preferRelativeResize="0"/>
          <p:nvPr/>
        </p:nvPicPr>
        <p:blipFill>
          <a:blip r:embed="rId5">
            <a:alphaModFix/>
          </a:blip>
          <a:stretch>
            <a:fillRect/>
          </a:stretch>
        </p:blipFill>
        <p:spPr>
          <a:xfrm>
            <a:off x="5712948" y="6808198"/>
            <a:ext cx="523186" cy="523201"/>
          </a:xfrm>
          <a:prstGeom prst="rect">
            <a:avLst/>
          </a:prstGeom>
          <a:noFill/>
          <a:ln>
            <a:noFill/>
          </a:ln>
        </p:spPr>
      </p:pic>
      <p:pic>
        <p:nvPicPr>
          <p:cNvPr id="237" name="Google Shape;237;p29"/>
          <p:cNvPicPr preferRelativeResize="0"/>
          <p:nvPr/>
        </p:nvPicPr>
        <p:blipFill>
          <a:blip r:embed="rId5">
            <a:alphaModFix/>
          </a:blip>
          <a:stretch>
            <a:fillRect/>
          </a:stretch>
        </p:blipFill>
        <p:spPr>
          <a:xfrm>
            <a:off x="9598348" y="6304683"/>
            <a:ext cx="523186" cy="523201"/>
          </a:xfrm>
          <a:prstGeom prst="rect">
            <a:avLst/>
          </a:prstGeom>
          <a:noFill/>
          <a:ln>
            <a:noFill/>
          </a:ln>
        </p:spPr>
      </p:pic>
      <p:pic>
        <p:nvPicPr>
          <p:cNvPr id="238" name="Google Shape;238;p29"/>
          <p:cNvPicPr preferRelativeResize="0"/>
          <p:nvPr/>
        </p:nvPicPr>
        <p:blipFill>
          <a:blip r:embed="rId6">
            <a:alphaModFix/>
          </a:blip>
          <a:stretch>
            <a:fillRect/>
          </a:stretch>
        </p:blipFill>
        <p:spPr>
          <a:xfrm>
            <a:off x="9161122" y="6461013"/>
            <a:ext cx="759510" cy="759525"/>
          </a:xfrm>
          <a:prstGeom prst="rect">
            <a:avLst/>
          </a:prstGeom>
          <a:noFill/>
          <a:ln>
            <a:noFill/>
          </a:ln>
        </p:spPr>
      </p:pic>
      <p:pic>
        <p:nvPicPr>
          <p:cNvPr id="239" name="Google Shape;239;p29"/>
          <p:cNvPicPr preferRelativeResize="0"/>
          <p:nvPr/>
        </p:nvPicPr>
        <p:blipFill>
          <a:blip r:embed="rId7">
            <a:alphaModFix/>
          </a:blip>
          <a:stretch>
            <a:fillRect/>
          </a:stretch>
        </p:blipFill>
        <p:spPr>
          <a:xfrm rot="-7470581" flipH="1">
            <a:off x="10072825" y="7075138"/>
            <a:ext cx="218777" cy="484481"/>
          </a:xfrm>
          <a:prstGeom prst="rect">
            <a:avLst/>
          </a:prstGeom>
          <a:noFill/>
          <a:ln>
            <a:noFill/>
          </a:ln>
        </p:spPr>
      </p:pic>
      <p:pic>
        <p:nvPicPr>
          <p:cNvPr id="240" name="Google Shape;240;p29"/>
          <p:cNvPicPr preferRelativeResize="0"/>
          <p:nvPr/>
        </p:nvPicPr>
        <p:blipFill>
          <a:blip r:embed="rId8">
            <a:alphaModFix/>
          </a:blip>
          <a:stretch>
            <a:fillRect/>
          </a:stretch>
        </p:blipFill>
        <p:spPr>
          <a:xfrm rot="-1630314">
            <a:off x="10159272" y="6813963"/>
            <a:ext cx="232457" cy="284238"/>
          </a:xfrm>
          <a:prstGeom prst="rect">
            <a:avLst/>
          </a:prstGeom>
          <a:noFill/>
          <a:ln>
            <a:noFill/>
          </a:ln>
        </p:spPr>
      </p:pic>
      <p:sp>
        <p:nvSpPr>
          <p:cNvPr id="17" name="Google Shape;137;p22"/>
          <p:cNvSpPr txBox="1"/>
          <p:nvPr/>
        </p:nvSpPr>
        <p:spPr>
          <a:xfrm>
            <a:off x="7597198" y="267525"/>
            <a:ext cx="2712000" cy="565500"/>
          </a:xfrm>
          <a:prstGeom prst="rect">
            <a:avLst/>
          </a:prstGeom>
          <a:noFill/>
          <a:ln>
            <a:noFill/>
          </a:ln>
        </p:spPr>
        <p:txBody>
          <a:bodyPr spcFirstLastPara="1" wrap="square" lIns="91425" tIns="91425" rIns="91425" bIns="91425" anchor="ctr" anchorCtr="0">
            <a:noAutofit/>
          </a:bodyPr>
          <a:lstStyle/>
          <a:p>
            <a:pPr lvl="0" algn="r"/>
            <a:r>
              <a:rPr lang="en-US" sz="1600" b="1" dirty="0">
                <a:solidFill>
                  <a:schemeClr val="dk1"/>
                </a:solidFill>
                <a:latin typeface="Roboto"/>
                <a:ea typeface="Roboto"/>
                <a:cs typeface="Roboto"/>
                <a:sym typeface="Roboto"/>
              </a:rPr>
              <a:t>CCH pour le WASH</a:t>
            </a:r>
            <a:endParaRPr sz="1600" dirty="0">
              <a:solidFill>
                <a:schemeClr val="dk1"/>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name="Office Theme">
  <a:themeElements>
    <a:clrScheme name="iDE 2016 New V2">
      <a:dk1>
        <a:srgbClr val="000000"/>
      </a:dk1>
      <a:lt1>
        <a:srgbClr val="FEFFFF"/>
      </a:lt1>
      <a:dk2>
        <a:srgbClr val="50505F"/>
      </a:dk2>
      <a:lt2>
        <a:srgbClr val="FBFAEB"/>
      </a:lt2>
      <a:accent1>
        <a:srgbClr val="EA4D39"/>
      </a:accent1>
      <a:accent2>
        <a:srgbClr val="5DB970"/>
      </a:accent2>
      <a:accent3>
        <a:srgbClr val="4BB3E6"/>
      </a:accent3>
      <a:accent4>
        <a:srgbClr val="255089"/>
      </a:accent4>
      <a:accent5>
        <a:srgbClr val="50505F"/>
      </a:accent5>
      <a:accent6>
        <a:srgbClr val="FBFAEB"/>
      </a:accent6>
      <a:hlink>
        <a:srgbClr val="50505F"/>
      </a:hlink>
      <a:folHlink>
        <a:srgbClr val="50505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iDE 2016 New V2">
      <a:dk1>
        <a:srgbClr val="000000"/>
      </a:dk1>
      <a:lt1>
        <a:srgbClr val="FEFFFF"/>
      </a:lt1>
      <a:dk2>
        <a:srgbClr val="50505F"/>
      </a:dk2>
      <a:lt2>
        <a:srgbClr val="FBFAEB"/>
      </a:lt2>
      <a:accent1>
        <a:srgbClr val="EA4D39"/>
      </a:accent1>
      <a:accent2>
        <a:srgbClr val="5DB970"/>
      </a:accent2>
      <a:accent3>
        <a:srgbClr val="4BB3E6"/>
      </a:accent3>
      <a:accent4>
        <a:srgbClr val="255089"/>
      </a:accent4>
      <a:accent5>
        <a:srgbClr val="50505F"/>
      </a:accent5>
      <a:accent6>
        <a:srgbClr val="FBFAEB"/>
      </a:accent6>
      <a:hlink>
        <a:srgbClr val="50505F"/>
      </a:hlink>
      <a:folHlink>
        <a:srgbClr val="50505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1187</TotalTime>
  <Words>390</Words>
  <Application>Microsoft Office PowerPoint</Application>
  <PresentationFormat>Custom</PresentationFormat>
  <Paragraphs>21</Paragraphs>
  <Slides>1</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vt:i4>
      </vt:variant>
    </vt:vector>
  </HeadingPairs>
  <TitlesOfParts>
    <vt:vector size="10" baseType="lpstr">
      <vt:lpstr>Arial</vt:lpstr>
      <vt:lpstr>Alfa Slab One</vt:lpstr>
      <vt:lpstr>Calibri</vt:lpstr>
      <vt:lpstr>Libre Baskerville</vt:lpstr>
      <vt:lpstr>Roboto</vt:lpstr>
      <vt:lpstr>Roboto Condensed</vt:lpstr>
      <vt:lpstr>Roboto Slab</vt:lpstr>
      <vt:lpstr>Office Theme</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Max Churchfield</dc:creator>
  <cp:lastModifiedBy>Max Churchfield</cp:lastModifiedBy>
  <cp:revision>17</cp:revision>
  <dcterms:modified xsi:type="dcterms:W3CDTF">2022-10-30T22:44:31Z</dcterms:modified>
</cp:coreProperties>
</file>