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 id="2147483665" r:id="rId2"/>
  </p:sldMasterIdLst>
  <p:notesMasterIdLst>
    <p:notesMasterId r:id="rId5"/>
  </p:notesMasterIdLst>
  <p:sldIdLst>
    <p:sldId id="267" r:id="rId3"/>
    <p:sldId id="268" r:id="rId4"/>
  </p:sldIdLst>
  <p:sldSz cx="10699750" cy="7559675"/>
  <p:notesSz cx="6858000" cy="9144000"/>
  <p:embeddedFontLst>
    <p:embeddedFont>
      <p:font typeface="Libre Baskerville" panose="020B0604020202020204" charset="0"/>
      <p:regular r:id="rId6"/>
      <p:bold r:id="rId7"/>
      <p:italic r:id="rId8"/>
    </p:embeddedFont>
    <p:embeddedFont>
      <p:font typeface="Alfa Slab One" panose="020B0604020202020204" charset="0"/>
      <p:regular r:id="rId9"/>
    </p:embeddedFont>
    <p:embeddedFont>
      <p:font typeface="Roboto Slab" panose="020B0604020202020204" charset="0"/>
      <p:regular r:id="rId10"/>
      <p:bold r:id="rId11"/>
    </p:embeddedFont>
    <p:embeddedFont>
      <p:font typeface="Calibri" panose="020F0502020204030204" pitchFamily="34" charset="0"/>
      <p:regular r:id="rId12"/>
      <p:bold r:id="rId13"/>
      <p:italic r:id="rId14"/>
      <p:boldItalic r:id="rId15"/>
    </p:embeddedFont>
    <p:embeddedFont>
      <p:font typeface="Roboto Condensed" panose="020B0604020202020204" charset="0"/>
      <p:regular r:id="rId16"/>
      <p:bold r:id="rId17"/>
      <p:italic r:id="rId18"/>
      <p:boldItalic r:id="rId19"/>
    </p:embeddedFont>
    <p:embeddedFont>
      <p:font typeface="Roboto" panose="020B060402020202020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ole Weber"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723" autoAdjust="0"/>
  </p:normalViewPr>
  <p:slideViewPr>
    <p:cSldViewPr snapToGrid="0">
      <p:cViewPr varScale="1">
        <p:scale>
          <a:sx n="60" d="100"/>
          <a:sy n="60" d="100"/>
        </p:scale>
        <p:origin x="109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11.fntdata"/><Relationship Id="rId20"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commentAuthors" Target="commentAuthors.xml"/><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font" Target="fonts/font18.fntdata"/><Relationship Id="rId28" Type="http://schemas.openxmlformats.org/officeDocument/2006/relationships/tableStyles" Target="tableStyle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2.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font" Target="fonts/font17.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002904" y="685800"/>
            <a:ext cx="48528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5b9a565ec9_0_37:notes"/>
          <p:cNvSpPr>
            <a:spLocks noGrp="1" noRot="1" noChangeAspect="1"/>
          </p:cNvSpPr>
          <p:nvPr>
            <p:ph type="sldImg" idx="2"/>
          </p:nvPr>
        </p:nvSpPr>
        <p:spPr>
          <a:xfrm>
            <a:off x="1003300" y="685800"/>
            <a:ext cx="48529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15b9a565ec9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15b9a565ec9_0_52:notes"/>
          <p:cNvSpPr>
            <a:spLocks noGrp="1" noRot="1" noChangeAspect="1"/>
          </p:cNvSpPr>
          <p:nvPr>
            <p:ph type="sldImg" idx="2"/>
          </p:nvPr>
        </p:nvSpPr>
        <p:spPr>
          <a:xfrm>
            <a:off x="1003300" y="685800"/>
            <a:ext cx="48529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15b9a565ec9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337400" y="1237251"/>
            <a:ext cx="8024400" cy="2632200"/>
          </a:xfrm>
          <a:prstGeom prst="rect">
            <a:avLst/>
          </a:prstGeom>
          <a:noFill/>
          <a:ln>
            <a:noFill/>
          </a:ln>
        </p:spPr>
        <p:txBody>
          <a:bodyPr spcFirstLastPara="1" wrap="square" lIns="151725" tIns="151725" rIns="151725" bIns="151725" anchor="b" anchorCtr="0">
            <a:noAutofit/>
          </a:bodyPr>
          <a:lstStyle>
            <a:lvl1pPr marL="0" marR="0" lvl="0" indent="0" algn="ctr" rtl="0">
              <a:lnSpc>
                <a:spcPct val="90000"/>
              </a:lnSpc>
              <a:spcBef>
                <a:spcPts val="0"/>
              </a:spcBef>
              <a:spcAft>
                <a:spcPts val="0"/>
              </a:spcAft>
              <a:buClr>
                <a:schemeClr val="accent5"/>
              </a:buClr>
              <a:buSzPts val="2400"/>
              <a:buFont typeface="Roboto Slab"/>
              <a:buNone/>
              <a:defRPr sz="10000" b="1" i="0" u="none" strike="noStrike" cap="none">
                <a:solidFill>
                  <a:schemeClr val="accent5"/>
                </a:solidFill>
                <a:latin typeface="Roboto Slab"/>
                <a:ea typeface="Roboto Slab"/>
                <a:cs typeface="Roboto Slab"/>
                <a:sym typeface="Roboto Slab"/>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13" name="Google Shape;13;p2"/>
          <p:cNvSpPr txBox="1">
            <a:spLocks noGrp="1"/>
          </p:cNvSpPr>
          <p:nvPr>
            <p:ph type="subTitle" idx="1"/>
          </p:nvPr>
        </p:nvSpPr>
        <p:spPr>
          <a:xfrm>
            <a:off x="1337400" y="3970750"/>
            <a:ext cx="8024400" cy="1824900"/>
          </a:xfrm>
          <a:prstGeom prst="rect">
            <a:avLst/>
          </a:prstGeom>
          <a:noFill/>
          <a:ln>
            <a:noFill/>
          </a:ln>
        </p:spPr>
        <p:txBody>
          <a:bodyPr spcFirstLastPara="1" wrap="square" lIns="151725" tIns="151725" rIns="151725" bIns="151725" anchor="t" anchorCtr="0">
            <a:noAutofit/>
          </a:bodyPr>
          <a:lstStyle>
            <a:lvl1pPr marL="0" marR="0" lvl="0" indent="0" algn="ctr" rtl="0">
              <a:lnSpc>
                <a:spcPct val="90000"/>
              </a:lnSpc>
              <a:spcBef>
                <a:spcPts val="1700"/>
              </a:spcBef>
              <a:spcAft>
                <a:spcPts val="0"/>
              </a:spcAft>
              <a:buClr>
                <a:schemeClr val="dk1"/>
              </a:buClr>
              <a:buSzPts val="4700"/>
              <a:buFont typeface="Arial"/>
              <a:buNone/>
              <a:defRPr sz="4000" b="0" i="0" u="none" strike="noStrike" cap="none">
                <a:solidFill>
                  <a:schemeClr val="dk1"/>
                </a:solidFill>
                <a:latin typeface="Roboto"/>
                <a:ea typeface="Roboto"/>
                <a:cs typeface="Roboto"/>
                <a:sym typeface="Roboto"/>
              </a:defRPr>
            </a:lvl1pPr>
            <a:lvl2pPr marL="774700" marR="0" lvl="1" indent="0" algn="ctr" rtl="0">
              <a:lnSpc>
                <a:spcPct val="90000"/>
              </a:lnSpc>
              <a:spcBef>
                <a:spcPts val="900"/>
              </a:spcBef>
              <a:spcAft>
                <a:spcPts val="0"/>
              </a:spcAft>
              <a:buClr>
                <a:schemeClr val="dk1"/>
              </a:buClr>
              <a:buSzPts val="4000"/>
              <a:buFont typeface="Arial"/>
              <a:buNone/>
              <a:defRPr sz="3300" b="0" i="0" u="none" strike="noStrike" cap="none">
                <a:solidFill>
                  <a:schemeClr val="dk1"/>
                </a:solidFill>
                <a:latin typeface="Roboto"/>
                <a:ea typeface="Roboto"/>
                <a:cs typeface="Roboto"/>
                <a:sym typeface="Roboto"/>
              </a:defRPr>
            </a:lvl2pPr>
            <a:lvl3pPr marL="1511300" marR="0" lvl="2" indent="0" algn="ctr" rtl="0">
              <a:lnSpc>
                <a:spcPct val="90000"/>
              </a:lnSpc>
              <a:spcBef>
                <a:spcPts val="900"/>
              </a:spcBef>
              <a:spcAft>
                <a:spcPts val="0"/>
              </a:spcAft>
              <a:buClr>
                <a:schemeClr val="dk1"/>
              </a:buClr>
              <a:buSzPts val="3300"/>
              <a:buFont typeface="Arial"/>
              <a:buNone/>
              <a:defRPr sz="3100" b="0" i="0" u="none" strike="noStrike" cap="none">
                <a:solidFill>
                  <a:schemeClr val="dk1"/>
                </a:solidFill>
                <a:latin typeface="Roboto"/>
                <a:ea typeface="Roboto"/>
                <a:cs typeface="Roboto"/>
                <a:sym typeface="Roboto"/>
              </a:defRPr>
            </a:lvl3pPr>
            <a:lvl4pPr marL="2260600" marR="0" lvl="3"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Roboto"/>
                <a:ea typeface="Roboto"/>
                <a:cs typeface="Roboto"/>
                <a:sym typeface="Roboto"/>
              </a:defRPr>
            </a:lvl4pPr>
            <a:lvl5pPr marL="3035300" marR="0" lvl="4"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Roboto"/>
                <a:ea typeface="Roboto"/>
                <a:cs typeface="Roboto"/>
                <a:sym typeface="Roboto"/>
              </a:defRPr>
            </a:lvl5pPr>
            <a:lvl6pPr marL="3797300" marR="0" lvl="5"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Calibri"/>
                <a:ea typeface="Calibri"/>
                <a:cs typeface="Calibri"/>
                <a:sym typeface="Calibri"/>
              </a:defRPr>
            </a:lvl6pPr>
            <a:lvl7pPr marL="4546600" marR="0" lvl="6"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Calibri"/>
                <a:ea typeface="Calibri"/>
                <a:cs typeface="Calibri"/>
                <a:sym typeface="Calibri"/>
              </a:defRPr>
            </a:lvl7pPr>
            <a:lvl8pPr marL="5295900" marR="0" lvl="7"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Calibri"/>
                <a:ea typeface="Calibri"/>
                <a:cs typeface="Calibri"/>
                <a:sym typeface="Calibri"/>
              </a:defRPr>
            </a:lvl8pPr>
            <a:lvl9pPr marL="6057900" marR="0" lvl="8"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dt" idx="10"/>
          </p:nvPr>
        </p:nvSpPr>
        <p:spPr>
          <a:xfrm>
            <a:off x="735570" y="7007000"/>
            <a:ext cx="2407200" cy="402600"/>
          </a:xfrm>
          <a:prstGeom prst="rect">
            <a:avLst/>
          </a:prstGeom>
          <a:noFill/>
          <a:ln>
            <a:noFill/>
          </a:ln>
        </p:spPr>
        <p:txBody>
          <a:bodyPr spcFirstLastPara="1" wrap="square" lIns="151725" tIns="151725" rIns="151725" bIns="151725" anchor="ctr" anchorCtr="0">
            <a:noAutofit/>
          </a:bodyPr>
          <a:lstStyle>
            <a:lvl1pPr marL="0" marR="0" lvl="0" indent="0" algn="l" rtl="0">
              <a:spcBef>
                <a:spcPts val="0"/>
              </a:spcBef>
              <a:spcAft>
                <a:spcPts val="0"/>
              </a:spcAft>
              <a:buSzPts val="2400"/>
              <a:buNone/>
              <a:defRPr sz="2100" b="0" i="0" u="none" strike="noStrike" cap="none">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15" name="Google Shape;15;p2"/>
          <p:cNvSpPr txBox="1">
            <a:spLocks noGrp="1"/>
          </p:cNvSpPr>
          <p:nvPr>
            <p:ph type="ftr" idx="11"/>
          </p:nvPr>
        </p:nvSpPr>
        <p:spPr>
          <a:xfrm>
            <a:off x="3544110" y="7007000"/>
            <a:ext cx="3611100" cy="402600"/>
          </a:xfrm>
          <a:prstGeom prst="rect">
            <a:avLst/>
          </a:prstGeom>
          <a:noFill/>
          <a:ln>
            <a:noFill/>
          </a:ln>
        </p:spPr>
        <p:txBody>
          <a:bodyPr spcFirstLastPara="1" wrap="square" lIns="151725" tIns="151725" rIns="151725" bIns="151725" anchor="ctr" anchorCtr="0">
            <a:noAutofit/>
          </a:bodyPr>
          <a:lstStyle>
            <a:lvl1pPr marL="0" marR="0" lvl="0" indent="0" algn="ctr" rtl="0">
              <a:spcBef>
                <a:spcPts val="0"/>
              </a:spcBef>
              <a:spcAft>
                <a:spcPts val="0"/>
              </a:spcAft>
              <a:buSzPts val="2400"/>
              <a:buNone/>
              <a:defRPr sz="2100" b="0" i="0" u="none" strike="noStrike" cap="none">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16" name="Google Shape;16;p2"/>
          <p:cNvSpPr txBox="1">
            <a:spLocks noGrp="1"/>
          </p:cNvSpPr>
          <p:nvPr>
            <p:ph type="sldNum" idx="12"/>
          </p:nvPr>
        </p:nvSpPr>
        <p:spPr>
          <a:xfrm>
            <a:off x="7556310" y="7007000"/>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2100" b="0" i="0" u="none" strike="noStrike" cap="none">
                <a:solidFill>
                  <a:srgbClr val="888888"/>
                </a:solidFill>
                <a:latin typeface="Calibri"/>
                <a:ea typeface="Calibri"/>
                <a:cs typeface="Calibri"/>
                <a:sym typeface="Calibri"/>
              </a:defRPr>
            </a:lvl1pPr>
            <a:lvl2pPr marL="0" marR="0" lvl="1" indent="0" algn="r" rtl="0">
              <a:spcBef>
                <a:spcPts val="0"/>
              </a:spcBef>
              <a:buNone/>
              <a:defRPr sz="2100" b="0" i="0" u="none" strike="noStrike" cap="none">
                <a:solidFill>
                  <a:srgbClr val="888888"/>
                </a:solidFill>
                <a:latin typeface="Calibri"/>
                <a:ea typeface="Calibri"/>
                <a:cs typeface="Calibri"/>
                <a:sym typeface="Calibri"/>
              </a:defRPr>
            </a:lvl2pPr>
            <a:lvl3pPr marL="0" marR="0" lvl="2" indent="0" algn="r" rtl="0">
              <a:spcBef>
                <a:spcPts val="0"/>
              </a:spcBef>
              <a:buNone/>
              <a:defRPr sz="2100" b="0" i="0" u="none" strike="noStrike" cap="none">
                <a:solidFill>
                  <a:srgbClr val="888888"/>
                </a:solidFill>
                <a:latin typeface="Calibri"/>
                <a:ea typeface="Calibri"/>
                <a:cs typeface="Calibri"/>
                <a:sym typeface="Calibri"/>
              </a:defRPr>
            </a:lvl3pPr>
            <a:lvl4pPr marL="0" marR="0" lvl="3" indent="0" algn="r" rtl="0">
              <a:spcBef>
                <a:spcPts val="0"/>
              </a:spcBef>
              <a:buNone/>
              <a:defRPr sz="2100" b="0" i="0" u="none" strike="noStrike" cap="none">
                <a:solidFill>
                  <a:srgbClr val="888888"/>
                </a:solidFill>
                <a:latin typeface="Calibri"/>
                <a:ea typeface="Calibri"/>
                <a:cs typeface="Calibri"/>
                <a:sym typeface="Calibri"/>
              </a:defRPr>
            </a:lvl4pPr>
            <a:lvl5pPr marL="0" marR="0" lvl="4" indent="0" algn="r" rtl="0">
              <a:spcBef>
                <a:spcPts val="0"/>
              </a:spcBef>
              <a:buNone/>
              <a:defRPr sz="2100" b="0" i="0" u="none" strike="noStrike" cap="none">
                <a:solidFill>
                  <a:srgbClr val="888888"/>
                </a:solidFill>
                <a:latin typeface="Calibri"/>
                <a:ea typeface="Calibri"/>
                <a:cs typeface="Calibri"/>
                <a:sym typeface="Calibri"/>
              </a:defRPr>
            </a:lvl5pPr>
            <a:lvl6pPr marL="0" marR="0" lvl="5" indent="0" algn="r" rtl="0">
              <a:spcBef>
                <a:spcPts val="0"/>
              </a:spcBef>
              <a:buNone/>
              <a:defRPr sz="2100" b="0" i="0" u="none" strike="noStrike" cap="none">
                <a:solidFill>
                  <a:srgbClr val="888888"/>
                </a:solidFill>
                <a:latin typeface="Calibri"/>
                <a:ea typeface="Calibri"/>
                <a:cs typeface="Calibri"/>
                <a:sym typeface="Calibri"/>
              </a:defRPr>
            </a:lvl6pPr>
            <a:lvl7pPr marL="0" marR="0" lvl="6" indent="0" algn="r" rtl="0">
              <a:spcBef>
                <a:spcPts val="0"/>
              </a:spcBef>
              <a:buNone/>
              <a:defRPr sz="2100" b="0" i="0" u="none" strike="noStrike" cap="none">
                <a:solidFill>
                  <a:srgbClr val="888888"/>
                </a:solidFill>
                <a:latin typeface="Calibri"/>
                <a:ea typeface="Calibri"/>
                <a:cs typeface="Calibri"/>
                <a:sym typeface="Calibri"/>
              </a:defRPr>
            </a:lvl7pPr>
            <a:lvl8pPr marL="0" marR="0" lvl="7" indent="0" algn="r" rtl="0">
              <a:spcBef>
                <a:spcPts val="0"/>
              </a:spcBef>
              <a:buNone/>
              <a:defRPr sz="2100" b="0" i="0" u="none" strike="noStrike" cap="none">
                <a:solidFill>
                  <a:srgbClr val="888888"/>
                </a:solidFill>
                <a:latin typeface="Calibri"/>
                <a:ea typeface="Calibri"/>
                <a:cs typeface="Calibri"/>
                <a:sym typeface="Calibri"/>
              </a:defRPr>
            </a:lvl8pPr>
            <a:lvl9pPr marL="0" marR="0" lvl="8" indent="0" algn="r" rtl="0">
              <a:spcBef>
                <a:spcPts val="0"/>
              </a:spcBef>
              <a:buNone/>
              <a:defRPr sz="2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b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1 2">
  <p:cSld name="OBJECT_1_2">
    <p:spTree>
      <p:nvGrpSpPr>
        <p:cNvPr id="1" name="Shape 56"/>
        <p:cNvGrpSpPr/>
        <p:nvPr/>
      </p:nvGrpSpPr>
      <p:grpSpPr>
        <a:xfrm>
          <a:off x="0" y="0"/>
          <a:ext cx="0" cy="0"/>
          <a:chOff x="0" y="0"/>
          <a:chExt cx="0" cy="0"/>
        </a:xfrm>
      </p:grpSpPr>
      <p:sp>
        <p:nvSpPr>
          <p:cNvPr id="57" name="Google Shape;57;p12"/>
          <p:cNvSpPr/>
          <p:nvPr/>
        </p:nvSpPr>
        <p:spPr>
          <a:xfrm>
            <a:off x="2411427" y="0"/>
            <a:ext cx="5876400" cy="7222800"/>
          </a:xfrm>
          <a:prstGeom prst="rect">
            <a:avLst/>
          </a:prstGeom>
          <a:solidFill>
            <a:srgbClr val="F3F3F3"/>
          </a:solidFill>
          <a:ln>
            <a:noFill/>
          </a:ln>
        </p:spPr>
        <p:txBody>
          <a:bodyPr spcFirstLastPara="1" wrap="square" lIns="170400" tIns="170400" rIns="170400" bIns="170400" anchor="ctr" anchorCtr="0">
            <a:no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Arial"/>
              <a:ea typeface="Arial"/>
              <a:cs typeface="Arial"/>
              <a:sym typeface="Arial"/>
            </a:endParaRPr>
          </a:p>
        </p:txBody>
      </p:sp>
      <p:cxnSp>
        <p:nvCxnSpPr>
          <p:cNvPr id="58" name="Google Shape;58;p12"/>
          <p:cNvCxnSpPr/>
          <p:nvPr/>
        </p:nvCxnSpPr>
        <p:spPr>
          <a:xfrm rot="10800000" flipH="1">
            <a:off x="2411430" y="7222776"/>
            <a:ext cx="5876400" cy="3300"/>
          </a:xfrm>
          <a:prstGeom prst="straightConnector1">
            <a:avLst/>
          </a:prstGeom>
          <a:noFill/>
          <a:ln w="76200" cap="flat" cmpd="sng">
            <a:solidFill>
              <a:srgbClr val="50505F"/>
            </a:solidFill>
            <a:prstDash val="solid"/>
            <a:round/>
            <a:headEnd type="none" w="sm" len="sm"/>
            <a:tailEnd type="none" w="sm" len="sm"/>
          </a:ln>
        </p:spPr>
      </p:cxnSp>
      <p:pic>
        <p:nvPicPr>
          <p:cNvPr id="59" name="Google Shape;59;p12"/>
          <p:cNvPicPr preferRelativeResize="0"/>
          <p:nvPr/>
        </p:nvPicPr>
        <p:blipFill>
          <a:blip r:embed="rId2">
            <a:alphaModFix/>
          </a:blip>
          <a:stretch>
            <a:fillRect/>
          </a:stretch>
        </p:blipFill>
        <p:spPr>
          <a:xfrm>
            <a:off x="10046759" y="7128721"/>
            <a:ext cx="199798" cy="10574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1 1">
  <p:cSld name="OBJECT_1_1">
    <p:spTree>
      <p:nvGrpSpPr>
        <p:cNvPr id="1" name="Shape 60"/>
        <p:cNvGrpSpPr/>
        <p:nvPr/>
      </p:nvGrpSpPr>
      <p:grpSpPr>
        <a:xfrm>
          <a:off x="0" y="0"/>
          <a:ext cx="0" cy="0"/>
          <a:chOff x="0" y="0"/>
          <a:chExt cx="0" cy="0"/>
        </a:xfrm>
      </p:grpSpPr>
      <p:cxnSp>
        <p:nvCxnSpPr>
          <p:cNvPr id="61" name="Google Shape;61;p13"/>
          <p:cNvCxnSpPr/>
          <p:nvPr/>
        </p:nvCxnSpPr>
        <p:spPr>
          <a:xfrm>
            <a:off x="623299" y="7222687"/>
            <a:ext cx="10121400" cy="0"/>
          </a:xfrm>
          <a:prstGeom prst="straightConnector1">
            <a:avLst/>
          </a:prstGeom>
          <a:noFill/>
          <a:ln w="76200" cap="flat" cmpd="sng">
            <a:solidFill>
              <a:srgbClr val="50505F"/>
            </a:solidFill>
            <a:prstDash val="solid"/>
            <a:round/>
            <a:headEnd type="none" w="sm" len="sm"/>
            <a:tailEnd type="none" w="sm" len="sm"/>
          </a:ln>
        </p:spPr>
      </p:cxnSp>
      <p:pic>
        <p:nvPicPr>
          <p:cNvPr id="62" name="Google Shape;62;p13"/>
          <p:cNvPicPr preferRelativeResize="0"/>
          <p:nvPr/>
        </p:nvPicPr>
        <p:blipFill>
          <a:blip r:embed="rId2">
            <a:alphaModFix/>
          </a:blip>
          <a:stretch>
            <a:fillRect/>
          </a:stretch>
        </p:blipFill>
        <p:spPr>
          <a:xfrm>
            <a:off x="115077" y="7117168"/>
            <a:ext cx="199798" cy="105747"/>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cxnSp>
        <p:nvCxnSpPr>
          <p:cNvPr id="64" name="Google Shape;64;p14"/>
          <p:cNvCxnSpPr/>
          <p:nvPr/>
        </p:nvCxnSpPr>
        <p:spPr>
          <a:xfrm rot="10800000" flipH="1">
            <a:off x="742505" y="7222673"/>
            <a:ext cx="9088800" cy="3300"/>
          </a:xfrm>
          <a:prstGeom prst="straightConnector1">
            <a:avLst/>
          </a:prstGeom>
          <a:noFill/>
          <a:ln w="76200" cap="flat" cmpd="sng">
            <a:solidFill>
              <a:srgbClr val="50505F"/>
            </a:solidFill>
            <a:prstDash val="solid"/>
            <a:round/>
            <a:headEnd type="none" w="sm" len="sm"/>
            <a:tailEnd type="none" w="sm" len="sm"/>
          </a:ln>
        </p:spPr>
      </p:cxnSp>
      <p:pic>
        <p:nvPicPr>
          <p:cNvPr id="65" name="Google Shape;65;p14"/>
          <p:cNvPicPr preferRelativeResize="0"/>
          <p:nvPr/>
        </p:nvPicPr>
        <p:blipFill>
          <a:blip r:embed="rId2">
            <a:alphaModFix/>
          </a:blip>
          <a:stretch>
            <a:fillRect/>
          </a:stretch>
        </p:blipFill>
        <p:spPr>
          <a:xfrm>
            <a:off x="10046759" y="7128721"/>
            <a:ext cx="199798" cy="10574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1 1">
  <p:cSld name="TITLE_1_1">
    <p:spTree>
      <p:nvGrpSpPr>
        <p:cNvPr id="1" name="Shape 66"/>
        <p:cNvGrpSpPr/>
        <p:nvPr/>
      </p:nvGrpSpPr>
      <p:grpSpPr>
        <a:xfrm>
          <a:off x="0" y="0"/>
          <a:ext cx="0" cy="0"/>
          <a:chOff x="0" y="0"/>
          <a:chExt cx="0" cy="0"/>
        </a:xfrm>
      </p:grpSpPr>
      <p:sp>
        <p:nvSpPr>
          <p:cNvPr id="67" name="Google Shape;67;p15"/>
          <p:cNvSpPr/>
          <p:nvPr/>
        </p:nvSpPr>
        <p:spPr>
          <a:xfrm>
            <a:off x="-39746" y="2543845"/>
            <a:ext cx="10739100" cy="1788000"/>
          </a:xfrm>
          <a:prstGeom prst="rect">
            <a:avLst/>
          </a:prstGeom>
          <a:solidFill>
            <a:srgbClr val="41CDEC"/>
          </a:solidFill>
          <a:ln>
            <a:noFill/>
          </a:ln>
        </p:spPr>
        <p:txBody>
          <a:bodyPr spcFirstLastPara="1" wrap="square" lIns="158125" tIns="158125" rIns="158125" bIns="158125" anchor="ctr" anchorCtr="0">
            <a:noAutofit/>
          </a:bodyPr>
          <a:lstStyle/>
          <a:p>
            <a:pPr marL="0" lvl="0" indent="0" algn="l" rtl="0">
              <a:spcBef>
                <a:spcPts val="0"/>
              </a:spcBef>
              <a:spcAft>
                <a:spcPts val="0"/>
              </a:spcAft>
              <a:buNone/>
            </a:pPr>
            <a:endParaRPr/>
          </a:p>
        </p:txBody>
      </p:sp>
      <p:sp>
        <p:nvSpPr>
          <p:cNvPr id="68" name="Google Shape;68;p15"/>
          <p:cNvSpPr txBox="1">
            <a:spLocks noGrp="1"/>
          </p:cNvSpPr>
          <p:nvPr>
            <p:ph type="ctrTitle"/>
          </p:nvPr>
        </p:nvSpPr>
        <p:spPr>
          <a:xfrm>
            <a:off x="834705" y="2543845"/>
            <a:ext cx="8608200" cy="17880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0"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pic>
        <p:nvPicPr>
          <p:cNvPr id="69" name="Google Shape;69;p15"/>
          <p:cNvPicPr preferRelativeResize="0"/>
          <p:nvPr/>
        </p:nvPicPr>
        <p:blipFill>
          <a:blip r:embed="rId2">
            <a:alphaModFix/>
          </a:blip>
          <a:stretch>
            <a:fillRect/>
          </a:stretch>
        </p:blipFill>
        <p:spPr>
          <a:xfrm>
            <a:off x="202851" y="7203696"/>
            <a:ext cx="199798" cy="105747"/>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1 1 1">
  <p:cSld name="TITLE_1_1_1">
    <p:spTree>
      <p:nvGrpSpPr>
        <p:cNvPr id="1" name="Shape 70"/>
        <p:cNvGrpSpPr/>
        <p:nvPr/>
      </p:nvGrpSpPr>
      <p:grpSpPr>
        <a:xfrm>
          <a:off x="0" y="0"/>
          <a:ext cx="0" cy="0"/>
          <a:chOff x="0" y="0"/>
          <a:chExt cx="0" cy="0"/>
        </a:xfrm>
      </p:grpSpPr>
      <p:sp>
        <p:nvSpPr>
          <p:cNvPr id="71" name="Google Shape;71;p16"/>
          <p:cNvSpPr/>
          <p:nvPr/>
        </p:nvSpPr>
        <p:spPr>
          <a:xfrm>
            <a:off x="-39746" y="2543845"/>
            <a:ext cx="10739100" cy="1788000"/>
          </a:xfrm>
          <a:prstGeom prst="rect">
            <a:avLst/>
          </a:prstGeom>
          <a:solidFill>
            <a:schemeClr val="accent5"/>
          </a:solidFill>
          <a:ln>
            <a:noFill/>
          </a:ln>
        </p:spPr>
        <p:txBody>
          <a:bodyPr spcFirstLastPara="1" wrap="square" lIns="158125" tIns="158125" rIns="158125" bIns="158125" anchor="ctr" anchorCtr="0">
            <a:noAutofit/>
          </a:bodyPr>
          <a:lstStyle/>
          <a:p>
            <a:pPr marL="0" lvl="0" indent="0" algn="l" rtl="0">
              <a:spcBef>
                <a:spcPts val="0"/>
              </a:spcBef>
              <a:spcAft>
                <a:spcPts val="0"/>
              </a:spcAft>
              <a:buNone/>
            </a:pPr>
            <a:endParaRPr/>
          </a:p>
        </p:txBody>
      </p:sp>
      <p:sp>
        <p:nvSpPr>
          <p:cNvPr id="72" name="Google Shape;72;p16"/>
          <p:cNvSpPr txBox="1">
            <a:spLocks noGrp="1"/>
          </p:cNvSpPr>
          <p:nvPr>
            <p:ph type="ctrTitle"/>
          </p:nvPr>
        </p:nvSpPr>
        <p:spPr>
          <a:xfrm>
            <a:off x="834705" y="2543845"/>
            <a:ext cx="8608200" cy="17880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0"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pic>
        <p:nvPicPr>
          <p:cNvPr id="73" name="Google Shape;73;p16"/>
          <p:cNvPicPr preferRelativeResize="0"/>
          <p:nvPr/>
        </p:nvPicPr>
        <p:blipFill>
          <a:blip r:embed="rId2">
            <a:alphaModFix/>
          </a:blip>
          <a:stretch>
            <a:fillRect/>
          </a:stretch>
        </p:blipFill>
        <p:spPr>
          <a:xfrm>
            <a:off x="202851" y="7203696"/>
            <a:ext cx="199798" cy="105747"/>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1 1 1 2">
  <p:cSld name="TITLE_1_1_1_2">
    <p:spTree>
      <p:nvGrpSpPr>
        <p:cNvPr id="1" name="Shape 74"/>
        <p:cNvGrpSpPr/>
        <p:nvPr/>
      </p:nvGrpSpPr>
      <p:grpSpPr>
        <a:xfrm>
          <a:off x="0" y="0"/>
          <a:ext cx="0" cy="0"/>
          <a:chOff x="0" y="0"/>
          <a:chExt cx="0" cy="0"/>
        </a:xfrm>
      </p:grpSpPr>
      <p:sp>
        <p:nvSpPr>
          <p:cNvPr id="75" name="Google Shape;75;p17"/>
          <p:cNvSpPr/>
          <p:nvPr/>
        </p:nvSpPr>
        <p:spPr>
          <a:xfrm>
            <a:off x="-39746" y="2543845"/>
            <a:ext cx="10739100" cy="1788000"/>
          </a:xfrm>
          <a:prstGeom prst="rect">
            <a:avLst/>
          </a:prstGeom>
          <a:solidFill>
            <a:srgbClr val="47B870"/>
          </a:solidFill>
          <a:ln>
            <a:noFill/>
          </a:ln>
        </p:spPr>
        <p:txBody>
          <a:bodyPr spcFirstLastPara="1" wrap="square" lIns="158125" tIns="158125" rIns="158125" bIns="158125" anchor="ctr" anchorCtr="0">
            <a:noAutofit/>
          </a:bodyPr>
          <a:lstStyle/>
          <a:p>
            <a:pPr marL="0" lvl="0" indent="0" algn="l" rtl="0">
              <a:spcBef>
                <a:spcPts val="0"/>
              </a:spcBef>
              <a:spcAft>
                <a:spcPts val="0"/>
              </a:spcAft>
              <a:buNone/>
            </a:pPr>
            <a:endParaRPr/>
          </a:p>
        </p:txBody>
      </p:sp>
      <p:sp>
        <p:nvSpPr>
          <p:cNvPr id="76" name="Google Shape;76;p17"/>
          <p:cNvSpPr txBox="1">
            <a:spLocks noGrp="1"/>
          </p:cNvSpPr>
          <p:nvPr>
            <p:ph type="ctrTitle"/>
          </p:nvPr>
        </p:nvSpPr>
        <p:spPr>
          <a:xfrm>
            <a:off x="834705" y="2543845"/>
            <a:ext cx="8608200" cy="17880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0"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pic>
        <p:nvPicPr>
          <p:cNvPr id="77" name="Google Shape;77;p17"/>
          <p:cNvPicPr preferRelativeResize="0"/>
          <p:nvPr/>
        </p:nvPicPr>
        <p:blipFill>
          <a:blip r:embed="rId2">
            <a:alphaModFix/>
          </a:blip>
          <a:stretch>
            <a:fillRect/>
          </a:stretch>
        </p:blipFill>
        <p:spPr>
          <a:xfrm>
            <a:off x="202851" y="7203696"/>
            <a:ext cx="199798" cy="105747"/>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1 1 1 1">
  <p:cSld name="TITLE_1_1_1_1">
    <p:spTree>
      <p:nvGrpSpPr>
        <p:cNvPr id="1" name="Shape 78"/>
        <p:cNvGrpSpPr/>
        <p:nvPr/>
      </p:nvGrpSpPr>
      <p:grpSpPr>
        <a:xfrm>
          <a:off x="0" y="0"/>
          <a:ext cx="0" cy="0"/>
          <a:chOff x="0" y="0"/>
          <a:chExt cx="0" cy="0"/>
        </a:xfrm>
      </p:grpSpPr>
      <p:sp>
        <p:nvSpPr>
          <p:cNvPr id="79" name="Google Shape;79;p18"/>
          <p:cNvSpPr/>
          <p:nvPr/>
        </p:nvSpPr>
        <p:spPr>
          <a:xfrm>
            <a:off x="-39746" y="2543845"/>
            <a:ext cx="10739100" cy="1788000"/>
          </a:xfrm>
          <a:prstGeom prst="rect">
            <a:avLst/>
          </a:prstGeom>
          <a:solidFill>
            <a:srgbClr val="EE6862"/>
          </a:solidFill>
          <a:ln>
            <a:noFill/>
          </a:ln>
        </p:spPr>
        <p:txBody>
          <a:bodyPr spcFirstLastPara="1" wrap="square" lIns="158125" tIns="158125" rIns="158125" bIns="158125" anchor="ctr" anchorCtr="0">
            <a:noAutofit/>
          </a:bodyPr>
          <a:lstStyle/>
          <a:p>
            <a:pPr marL="0" lvl="0" indent="0" algn="l" rtl="0">
              <a:spcBef>
                <a:spcPts val="0"/>
              </a:spcBef>
              <a:spcAft>
                <a:spcPts val="0"/>
              </a:spcAft>
              <a:buNone/>
            </a:pPr>
            <a:endParaRPr/>
          </a:p>
        </p:txBody>
      </p:sp>
      <p:sp>
        <p:nvSpPr>
          <p:cNvPr id="80" name="Google Shape;80;p18"/>
          <p:cNvSpPr txBox="1">
            <a:spLocks noGrp="1"/>
          </p:cNvSpPr>
          <p:nvPr>
            <p:ph type="ctrTitle"/>
          </p:nvPr>
        </p:nvSpPr>
        <p:spPr>
          <a:xfrm>
            <a:off x="834705" y="2543845"/>
            <a:ext cx="8608200" cy="17880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0"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pic>
        <p:nvPicPr>
          <p:cNvPr id="81" name="Google Shape;81;p18"/>
          <p:cNvPicPr preferRelativeResize="0"/>
          <p:nvPr/>
        </p:nvPicPr>
        <p:blipFill>
          <a:blip r:embed="rId2">
            <a:alphaModFix/>
          </a:blip>
          <a:stretch>
            <a:fillRect/>
          </a:stretch>
        </p:blipFill>
        <p:spPr>
          <a:xfrm>
            <a:off x="202851" y="7203696"/>
            <a:ext cx="199798" cy="10574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03928" y="819365"/>
            <a:ext cx="9227700" cy="808500"/>
          </a:xfrm>
          <a:prstGeom prst="rect">
            <a:avLst/>
          </a:prstGeom>
          <a:noFill/>
          <a:ln>
            <a:noFill/>
          </a:ln>
        </p:spPr>
        <p:txBody>
          <a:bodyPr spcFirstLastPara="1" wrap="square" lIns="151725" tIns="151725" rIns="151725" bIns="151725" anchor="ctr" anchorCtr="0">
            <a:noAutofit/>
          </a:bodyPr>
          <a:lstStyle>
            <a:lvl1pPr marL="0" marR="0" lvl="0" indent="0" algn="l" rtl="0">
              <a:lnSpc>
                <a:spcPct val="90000"/>
              </a:lnSpc>
              <a:spcBef>
                <a:spcPts val="0"/>
              </a:spcBef>
              <a:spcAft>
                <a:spcPts val="0"/>
              </a:spcAft>
              <a:buClr>
                <a:schemeClr val="accent5"/>
              </a:buClr>
              <a:buSzPts val="6200"/>
              <a:buFont typeface="Roboto Slab"/>
              <a:buNone/>
              <a:defRPr sz="6200" i="0" u="none" strike="noStrike" cap="none">
                <a:solidFill>
                  <a:schemeClr val="accent5"/>
                </a:solidFill>
                <a:latin typeface="Roboto Slab"/>
                <a:ea typeface="Roboto Slab"/>
                <a:cs typeface="Roboto Slab"/>
                <a:sym typeface="Roboto Slab"/>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19" name="Google Shape;19;p3"/>
          <p:cNvSpPr txBox="1">
            <a:spLocks noGrp="1"/>
          </p:cNvSpPr>
          <p:nvPr>
            <p:ph type="body" idx="1"/>
          </p:nvPr>
        </p:nvSpPr>
        <p:spPr>
          <a:xfrm>
            <a:off x="735570" y="2012500"/>
            <a:ext cx="9227700" cy="4796700"/>
          </a:xfrm>
          <a:prstGeom prst="rect">
            <a:avLst/>
          </a:prstGeom>
          <a:noFill/>
          <a:ln>
            <a:noFill/>
          </a:ln>
        </p:spPr>
        <p:txBody>
          <a:bodyPr spcFirstLastPara="1" wrap="square" lIns="151725" tIns="151725" rIns="151725" bIns="151725" anchor="t" anchorCtr="0">
            <a:noAutofit/>
          </a:bodyPr>
          <a:lstStyle>
            <a:lvl1pPr marL="457200" marR="0" lvl="0" indent="-361950" algn="l" rtl="0">
              <a:lnSpc>
                <a:spcPct val="115000"/>
              </a:lnSpc>
              <a:spcBef>
                <a:spcPts val="17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1pPr>
            <a:lvl2pPr marL="914400" marR="0" lvl="1"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2pPr>
            <a:lvl3pPr marL="1371600" marR="0" lvl="2"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3pPr>
            <a:lvl4pPr marL="1828800" marR="0" lvl="3"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4pPr>
            <a:lvl5pPr marL="2286000" marR="0" lvl="4"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5pPr>
            <a:lvl6pPr marL="2743200" marR="0" lvl="5"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6pPr>
            <a:lvl7pPr marL="3200400" marR="0" lvl="6"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7pPr>
            <a:lvl8pPr marL="3657600" marR="0" lvl="7"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8pPr>
            <a:lvl9pPr marL="4114800" marR="0" lvl="8"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9pPr>
          </a:lstStyle>
          <a:p>
            <a:endParaRPr/>
          </a:p>
        </p:txBody>
      </p:sp>
      <p:sp>
        <p:nvSpPr>
          <p:cNvPr id="20" name="Google Shape;20;p3"/>
          <p:cNvSpPr txBox="1">
            <a:spLocks noGrp="1"/>
          </p:cNvSpPr>
          <p:nvPr>
            <p:ph type="sldNum" idx="12"/>
          </p:nvPr>
        </p:nvSpPr>
        <p:spPr>
          <a:xfrm>
            <a:off x="7579628" y="132497"/>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1700">
                <a:latin typeface="Roboto Condensed"/>
                <a:ea typeface="Roboto Condensed"/>
                <a:cs typeface="Roboto Condensed"/>
                <a:sym typeface="Roboto Condensed"/>
              </a:defRPr>
            </a:lvl1pPr>
            <a:lvl2pPr marL="0" marR="0" lvl="1" indent="0" algn="r" rtl="0">
              <a:spcBef>
                <a:spcPts val="0"/>
              </a:spcBef>
              <a:buNone/>
              <a:defRPr sz="1700">
                <a:latin typeface="Roboto Condensed"/>
                <a:ea typeface="Roboto Condensed"/>
                <a:cs typeface="Roboto Condensed"/>
                <a:sym typeface="Roboto Condensed"/>
              </a:defRPr>
            </a:lvl2pPr>
            <a:lvl3pPr marL="0" marR="0" lvl="2" indent="0" algn="r" rtl="0">
              <a:spcBef>
                <a:spcPts val="0"/>
              </a:spcBef>
              <a:buNone/>
              <a:defRPr sz="1700">
                <a:latin typeface="Roboto Condensed"/>
                <a:ea typeface="Roboto Condensed"/>
                <a:cs typeface="Roboto Condensed"/>
                <a:sym typeface="Roboto Condensed"/>
              </a:defRPr>
            </a:lvl3pPr>
            <a:lvl4pPr marL="0" marR="0" lvl="3" indent="0" algn="r" rtl="0">
              <a:spcBef>
                <a:spcPts val="0"/>
              </a:spcBef>
              <a:buNone/>
              <a:defRPr sz="1700">
                <a:latin typeface="Roboto Condensed"/>
                <a:ea typeface="Roboto Condensed"/>
                <a:cs typeface="Roboto Condensed"/>
                <a:sym typeface="Roboto Condensed"/>
              </a:defRPr>
            </a:lvl4pPr>
            <a:lvl5pPr marL="0" marR="0" lvl="4" indent="0" algn="r" rtl="0">
              <a:spcBef>
                <a:spcPts val="0"/>
              </a:spcBef>
              <a:buNone/>
              <a:defRPr sz="1700">
                <a:latin typeface="Roboto Condensed"/>
                <a:ea typeface="Roboto Condensed"/>
                <a:cs typeface="Roboto Condensed"/>
                <a:sym typeface="Roboto Condensed"/>
              </a:defRPr>
            </a:lvl5pPr>
            <a:lvl6pPr marL="0" marR="0" lvl="5" indent="0" algn="r" rtl="0">
              <a:spcBef>
                <a:spcPts val="0"/>
              </a:spcBef>
              <a:buNone/>
              <a:defRPr sz="1700">
                <a:latin typeface="Roboto Condensed"/>
                <a:ea typeface="Roboto Condensed"/>
                <a:cs typeface="Roboto Condensed"/>
                <a:sym typeface="Roboto Condensed"/>
              </a:defRPr>
            </a:lvl6pPr>
            <a:lvl7pPr marL="0" marR="0" lvl="6" indent="0" algn="r" rtl="0">
              <a:spcBef>
                <a:spcPts val="0"/>
              </a:spcBef>
              <a:buNone/>
              <a:defRPr sz="1700">
                <a:latin typeface="Roboto Condensed"/>
                <a:ea typeface="Roboto Condensed"/>
                <a:cs typeface="Roboto Condensed"/>
                <a:sym typeface="Roboto Condensed"/>
              </a:defRPr>
            </a:lvl7pPr>
            <a:lvl8pPr marL="0" marR="0" lvl="7" indent="0" algn="r" rtl="0">
              <a:spcBef>
                <a:spcPts val="0"/>
              </a:spcBef>
              <a:buNone/>
              <a:defRPr sz="1700">
                <a:latin typeface="Roboto Condensed"/>
                <a:ea typeface="Roboto Condensed"/>
                <a:cs typeface="Roboto Condensed"/>
                <a:sym typeface="Roboto Condensed"/>
              </a:defRPr>
            </a:lvl8pPr>
            <a:lvl9pPr marL="0" marR="0" lvl="8" indent="0" algn="r" rtl="0">
              <a:spcBef>
                <a:spcPts val="0"/>
              </a:spcBef>
              <a:buNone/>
              <a:defRPr sz="1700">
                <a:latin typeface="Roboto Condensed"/>
                <a:ea typeface="Roboto Condensed"/>
                <a:cs typeface="Roboto Condensed"/>
                <a:sym typeface="Roboto Condensed"/>
              </a:defRPr>
            </a:lvl9pPr>
          </a:lstStyle>
          <a:p>
            <a:pPr marL="0" lvl="0" indent="0" algn="r" rtl="0">
              <a:spcBef>
                <a:spcPts val="0"/>
              </a:spcBef>
              <a:spcAft>
                <a:spcPts val="0"/>
              </a:spcAft>
              <a:buNone/>
            </a:pPr>
            <a:r>
              <a:rPr lang="bn"/>
              <a:t>Deep Dive Toolkit  | WASHPaLS | </a:t>
            </a:r>
            <a:fld id="{00000000-1234-1234-1234-123412341234}" type="slidenum">
              <a:rPr lang="bn">
                <a:solidFill>
                  <a:srgbClr val="888888"/>
                </a:solidFill>
              </a:rPr>
              <a:t>‹#›</a:t>
            </a:fld>
            <a:endParaRPr>
              <a:solidFill>
                <a:srgbClr val="888888"/>
              </a:solidFill>
            </a:endParaRPr>
          </a:p>
        </p:txBody>
      </p:sp>
      <p:cxnSp>
        <p:nvCxnSpPr>
          <p:cNvPr id="21" name="Google Shape;21;p3"/>
          <p:cNvCxnSpPr/>
          <p:nvPr/>
        </p:nvCxnSpPr>
        <p:spPr>
          <a:xfrm>
            <a:off x="839490" y="535128"/>
            <a:ext cx="9020400" cy="0"/>
          </a:xfrm>
          <a:prstGeom prst="straightConnector1">
            <a:avLst/>
          </a:prstGeom>
          <a:noFill/>
          <a:ln w="9525" cap="flat" cmpd="sng">
            <a:solidFill>
              <a:srgbClr val="434343"/>
            </a:solidFill>
            <a:prstDash val="solid"/>
            <a:round/>
            <a:headEnd type="none" w="med" len="med"/>
            <a:tailEnd type="none" w="med" len="med"/>
          </a:ln>
        </p:spPr>
      </p:cxnSp>
      <p:sp>
        <p:nvSpPr>
          <p:cNvPr id="22" name="Google Shape;22;p3"/>
          <p:cNvSpPr/>
          <p:nvPr/>
        </p:nvSpPr>
        <p:spPr>
          <a:xfrm>
            <a:off x="737150" y="1681808"/>
            <a:ext cx="9375300" cy="5192100"/>
          </a:xfrm>
          <a:prstGeom prst="rect">
            <a:avLst/>
          </a:prstGeom>
          <a:solidFill>
            <a:srgbClr val="F3F3F3"/>
          </a:solidFill>
          <a:ln>
            <a:noFill/>
          </a:ln>
        </p:spPr>
        <p:txBody>
          <a:bodyPr spcFirstLastPara="1" wrap="square" lIns="130700" tIns="130700" rIns="130700" bIns="130700" anchor="ctr" anchorCtr="0">
            <a:noAutofit/>
          </a:bodyPr>
          <a:lstStyle/>
          <a:p>
            <a:pPr marL="0" lvl="0" indent="0" algn="l" rtl="0">
              <a:spcBef>
                <a:spcPts val="0"/>
              </a:spcBef>
              <a:spcAft>
                <a:spcPts val="0"/>
              </a:spcAft>
              <a:buNone/>
            </a:pPr>
            <a:endParaRPr/>
          </a:p>
        </p:txBody>
      </p:sp>
      <p:cxnSp>
        <p:nvCxnSpPr>
          <p:cNvPr id="23" name="Google Shape;23;p3"/>
          <p:cNvCxnSpPr/>
          <p:nvPr/>
        </p:nvCxnSpPr>
        <p:spPr>
          <a:xfrm rot="10800000" flipH="1">
            <a:off x="722949" y="6895109"/>
            <a:ext cx="9363000" cy="3600"/>
          </a:xfrm>
          <a:prstGeom prst="straightConnector1">
            <a:avLst/>
          </a:prstGeom>
          <a:noFill/>
          <a:ln w="38100" cap="flat" cmpd="sng">
            <a:solidFill>
              <a:srgbClr val="50505F"/>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24"/>
        <p:cNvGrpSpPr/>
        <p:nvPr/>
      </p:nvGrpSpPr>
      <p:grpSpPr>
        <a:xfrm>
          <a:off x="0" y="0"/>
          <a:ext cx="0" cy="0"/>
          <a:chOff x="0" y="0"/>
          <a:chExt cx="0" cy="0"/>
        </a:xfrm>
      </p:grpSpPr>
      <p:pic>
        <p:nvPicPr>
          <p:cNvPr id="25" name="Google Shape;25;p4"/>
          <p:cNvPicPr preferRelativeResize="0"/>
          <p:nvPr/>
        </p:nvPicPr>
        <p:blipFill>
          <a:blip r:embed="rId2">
            <a:alphaModFix/>
          </a:blip>
          <a:stretch>
            <a:fillRect/>
          </a:stretch>
        </p:blipFill>
        <p:spPr>
          <a:xfrm>
            <a:off x="-85841" y="2848894"/>
            <a:ext cx="1817533" cy="909036"/>
          </a:xfrm>
          <a:prstGeom prst="rect">
            <a:avLst/>
          </a:prstGeom>
          <a:noFill/>
          <a:ln>
            <a:noFill/>
          </a:ln>
        </p:spPr>
      </p:pic>
      <p:sp>
        <p:nvSpPr>
          <p:cNvPr id="26" name="Google Shape;26;p4"/>
          <p:cNvSpPr txBox="1"/>
          <p:nvPr/>
        </p:nvSpPr>
        <p:spPr>
          <a:xfrm>
            <a:off x="3075765" y="7174541"/>
            <a:ext cx="1077600" cy="261900"/>
          </a:xfrm>
          <a:prstGeom prst="rect">
            <a:avLst/>
          </a:prstGeom>
          <a:noFill/>
          <a:ln>
            <a:noFill/>
          </a:ln>
        </p:spPr>
        <p:txBody>
          <a:bodyPr spcFirstLastPara="1" wrap="square" lIns="130700" tIns="130700" rIns="130700" bIns="130700" anchor="t" anchorCtr="0">
            <a:noAutofit/>
          </a:bodyPr>
          <a:lstStyle/>
          <a:p>
            <a:pPr marL="0" lvl="0" indent="0" algn="ctr" rtl="0">
              <a:spcBef>
                <a:spcPts val="0"/>
              </a:spcBef>
              <a:spcAft>
                <a:spcPts val="0"/>
              </a:spcAft>
              <a:buNone/>
            </a:pPr>
            <a:r>
              <a:rPr lang="bn" sz="2100" b="1">
                <a:solidFill>
                  <a:schemeClr val="lt1"/>
                </a:solidFill>
                <a:latin typeface="Roboto Slab"/>
                <a:ea typeface="Roboto Slab"/>
                <a:cs typeface="Roboto Slab"/>
                <a:sym typeface="Roboto Slab"/>
              </a:rPr>
              <a:t>PARA</a:t>
            </a:r>
            <a:endParaRPr sz="2100" b="1">
              <a:solidFill>
                <a:schemeClr val="lt1"/>
              </a:solidFill>
              <a:latin typeface="Roboto Slab"/>
              <a:ea typeface="Roboto Slab"/>
              <a:cs typeface="Roboto Slab"/>
              <a:sym typeface="Roboto Slab"/>
            </a:endParaRPr>
          </a:p>
          <a:p>
            <a:pPr marL="0" lvl="0" indent="0" algn="ctr" rtl="0">
              <a:spcBef>
                <a:spcPts val="0"/>
              </a:spcBef>
              <a:spcAft>
                <a:spcPts val="0"/>
              </a:spcAft>
              <a:buNone/>
            </a:pPr>
            <a:endParaRPr sz="2100" b="1">
              <a:solidFill>
                <a:schemeClr val="lt1"/>
              </a:solidFill>
              <a:latin typeface="Roboto Slab"/>
              <a:ea typeface="Roboto Slab"/>
              <a:cs typeface="Roboto Slab"/>
              <a:sym typeface="Roboto Slab"/>
            </a:endParaRPr>
          </a:p>
        </p:txBody>
      </p:sp>
      <p:sp>
        <p:nvSpPr>
          <p:cNvPr id="27" name="Google Shape;27;p4"/>
          <p:cNvSpPr txBox="1"/>
          <p:nvPr/>
        </p:nvSpPr>
        <p:spPr>
          <a:xfrm>
            <a:off x="1131626" y="7174541"/>
            <a:ext cx="1819800" cy="261900"/>
          </a:xfrm>
          <a:prstGeom prst="rect">
            <a:avLst/>
          </a:prstGeom>
          <a:noFill/>
          <a:ln>
            <a:noFill/>
          </a:ln>
        </p:spPr>
        <p:txBody>
          <a:bodyPr spcFirstLastPara="1" wrap="square" lIns="130700" tIns="130700" rIns="130700" bIns="130700" anchor="t" anchorCtr="0">
            <a:noAutofit/>
          </a:bodyPr>
          <a:lstStyle/>
          <a:p>
            <a:pPr marL="0" lvl="0" indent="0" algn="ctr" rtl="0">
              <a:spcBef>
                <a:spcPts val="0"/>
              </a:spcBef>
              <a:spcAft>
                <a:spcPts val="0"/>
              </a:spcAft>
              <a:buNone/>
            </a:pPr>
            <a:r>
              <a:rPr lang="bn" sz="2100" b="1">
                <a:solidFill>
                  <a:schemeClr val="dk2"/>
                </a:solidFill>
                <a:latin typeface="Roboto Slab"/>
                <a:ea typeface="Roboto Slab"/>
                <a:cs typeface="Roboto Slab"/>
                <a:sym typeface="Roboto Slab"/>
              </a:rPr>
              <a:t>UNION</a:t>
            </a:r>
            <a:endParaRPr sz="2100" b="1">
              <a:solidFill>
                <a:schemeClr val="accent5"/>
              </a:solidFill>
              <a:latin typeface="Roboto Slab"/>
              <a:ea typeface="Roboto Slab"/>
              <a:cs typeface="Roboto Slab"/>
              <a:sym typeface="Roboto Slab"/>
            </a:endParaRPr>
          </a:p>
        </p:txBody>
      </p:sp>
      <p:sp>
        <p:nvSpPr>
          <p:cNvPr id="28" name="Google Shape;28;p4"/>
          <p:cNvSpPr txBox="1"/>
          <p:nvPr/>
        </p:nvSpPr>
        <p:spPr>
          <a:xfrm>
            <a:off x="-85841" y="7174541"/>
            <a:ext cx="1282200" cy="261900"/>
          </a:xfrm>
          <a:prstGeom prst="rect">
            <a:avLst/>
          </a:prstGeom>
          <a:noFill/>
          <a:ln>
            <a:noFill/>
          </a:ln>
        </p:spPr>
        <p:txBody>
          <a:bodyPr spcFirstLastPara="1" wrap="square" lIns="130700" tIns="130700" rIns="130700" bIns="130700" anchor="t" anchorCtr="0">
            <a:noAutofit/>
          </a:bodyPr>
          <a:lstStyle/>
          <a:p>
            <a:pPr marL="0" lvl="0" indent="0" algn="ctr" rtl="0">
              <a:spcBef>
                <a:spcPts val="0"/>
              </a:spcBef>
              <a:spcAft>
                <a:spcPts val="0"/>
              </a:spcAft>
              <a:buNone/>
            </a:pPr>
            <a:r>
              <a:rPr lang="bn" sz="2100" b="1">
                <a:solidFill>
                  <a:schemeClr val="lt1"/>
                </a:solidFill>
                <a:latin typeface="Roboto Slab"/>
                <a:ea typeface="Roboto Slab"/>
                <a:cs typeface="Roboto Slab"/>
                <a:sym typeface="Roboto Slab"/>
              </a:rPr>
              <a:t>UPAZILLA</a:t>
            </a:r>
            <a:endParaRPr sz="2100" b="1">
              <a:solidFill>
                <a:schemeClr val="lt1"/>
              </a:solidFill>
              <a:latin typeface="Roboto Slab"/>
              <a:ea typeface="Roboto Slab"/>
              <a:cs typeface="Roboto Slab"/>
              <a:sym typeface="Roboto Slab"/>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03928" y="819365"/>
            <a:ext cx="9227700" cy="808500"/>
          </a:xfrm>
          <a:prstGeom prst="rect">
            <a:avLst/>
          </a:prstGeom>
          <a:noFill/>
          <a:ln>
            <a:noFill/>
          </a:ln>
        </p:spPr>
        <p:txBody>
          <a:bodyPr spcFirstLastPara="1" wrap="square" lIns="151725" tIns="151725" rIns="151725" bIns="151725" anchor="ctr" anchorCtr="0">
            <a:noAutofit/>
          </a:bodyPr>
          <a:lstStyle>
            <a:lvl1pPr marL="0" marR="0" lvl="0" indent="0" algn="l" rtl="0">
              <a:lnSpc>
                <a:spcPct val="90000"/>
              </a:lnSpc>
              <a:spcBef>
                <a:spcPts val="0"/>
              </a:spcBef>
              <a:spcAft>
                <a:spcPts val="0"/>
              </a:spcAft>
              <a:buClr>
                <a:schemeClr val="accent5"/>
              </a:buClr>
              <a:buSzPts val="6200"/>
              <a:buFont typeface="Roboto Slab"/>
              <a:buNone/>
              <a:defRPr sz="6200" i="0" u="none" strike="noStrike" cap="none">
                <a:solidFill>
                  <a:schemeClr val="accent5"/>
                </a:solidFill>
                <a:latin typeface="Roboto Slab"/>
                <a:ea typeface="Roboto Slab"/>
                <a:cs typeface="Roboto Slab"/>
                <a:sym typeface="Roboto Slab"/>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31" name="Google Shape;31;p5"/>
          <p:cNvSpPr txBox="1">
            <a:spLocks noGrp="1"/>
          </p:cNvSpPr>
          <p:nvPr>
            <p:ph type="body" idx="1"/>
          </p:nvPr>
        </p:nvSpPr>
        <p:spPr>
          <a:xfrm>
            <a:off x="735570" y="2012500"/>
            <a:ext cx="9227700" cy="4796700"/>
          </a:xfrm>
          <a:prstGeom prst="rect">
            <a:avLst/>
          </a:prstGeom>
          <a:noFill/>
          <a:ln>
            <a:noFill/>
          </a:ln>
        </p:spPr>
        <p:txBody>
          <a:bodyPr spcFirstLastPara="1" wrap="square" lIns="151725" tIns="151725" rIns="151725" bIns="151725" anchor="t" anchorCtr="0">
            <a:noAutofit/>
          </a:bodyPr>
          <a:lstStyle>
            <a:lvl1pPr marL="457200" marR="0" lvl="0" indent="-361950" algn="l" rtl="0">
              <a:lnSpc>
                <a:spcPct val="115000"/>
              </a:lnSpc>
              <a:spcBef>
                <a:spcPts val="17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1pPr>
            <a:lvl2pPr marL="914400" marR="0" lvl="1"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2pPr>
            <a:lvl3pPr marL="1371600" marR="0" lvl="2"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3pPr>
            <a:lvl4pPr marL="1828800" marR="0" lvl="3"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4pPr>
            <a:lvl5pPr marL="2286000" marR="0" lvl="4"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5pPr>
            <a:lvl6pPr marL="2743200" marR="0" lvl="5"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6pPr>
            <a:lvl7pPr marL="3200400" marR="0" lvl="6"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7pPr>
            <a:lvl8pPr marL="3657600" marR="0" lvl="7"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8pPr>
            <a:lvl9pPr marL="4114800" marR="0" lvl="8"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
        <p:cNvGrpSpPr/>
        <p:nvPr/>
      </p:nvGrpSpPr>
      <p:grpSpPr>
        <a:xfrm>
          <a:off x="0" y="0"/>
          <a:ext cx="0" cy="0"/>
          <a:chOff x="0" y="0"/>
          <a:chExt cx="0" cy="0"/>
        </a:xfrm>
      </p:grpSpPr>
      <p:sp>
        <p:nvSpPr>
          <p:cNvPr id="33" name="Google Shape;33;p6"/>
          <p:cNvSpPr txBox="1">
            <a:spLocks noGrp="1"/>
          </p:cNvSpPr>
          <p:nvPr>
            <p:ph type="dt" idx="10"/>
          </p:nvPr>
        </p:nvSpPr>
        <p:spPr>
          <a:xfrm>
            <a:off x="735570" y="7007000"/>
            <a:ext cx="2407200" cy="402600"/>
          </a:xfrm>
          <a:prstGeom prst="rect">
            <a:avLst/>
          </a:prstGeom>
          <a:noFill/>
          <a:ln>
            <a:noFill/>
          </a:ln>
        </p:spPr>
        <p:txBody>
          <a:bodyPr spcFirstLastPara="1" wrap="square" lIns="151725" tIns="151725" rIns="151725" bIns="151725" anchor="ctr" anchorCtr="0">
            <a:noAutofit/>
          </a:bodyPr>
          <a:lstStyle>
            <a:lvl1pPr marL="0" marR="0" lvl="0" indent="0" algn="l" rtl="0">
              <a:spcBef>
                <a:spcPts val="0"/>
              </a:spcBef>
              <a:spcAft>
                <a:spcPts val="0"/>
              </a:spcAft>
              <a:buSzPts val="2400"/>
              <a:buNone/>
              <a:defRPr sz="2100">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34" name="Google Shape;34;p6"/>
          <p:cNvSpPr txBox="1">
            <a:spLocks noGrp="1"/>
          </p:cNvSpPr>
          <p:nvPr>
            <p:ph type="ftr" idx="11"/>
          </p:nvPr>
        </p:nvSpPr>
        <p:spPr>
          <a:xfrm>
            <a:off x="3544110" y="7007000"/>
            <a:ext cx="3611100" cy="402600"/>
          </a:xfrm>
          <a:prstGeom prst="rect">
            <a:avLst/>
          </a:prstGeom>
          <a:noFill/>
          <a:ln>
            <a:noFill/>
          </a:ln>
        </p:spPr>
        <p:txBody>
          <a:bodyPr spcFirstLastPara="1" wrap="square" lIns="151725" tIns="151725" rIns="151725" bIns="151725" anchor="ctr" anchorCtr="0">
            <a:noAutofit/>
          </a:bodyPr>
          <a:lstStyle>
            <a:lvl1pPr marL="0" marR="0" lvl="0" indent="0" algn="ctr" rtl="0">
              <a:spcBef>
                <a:spcPts val="0"/>
              </a:spcBef>
              <a:spcAft>
                <a:spcPts val="0"/>
              </a:spcAft>
              <a:buSzPts val="2400"/>
              <a:buNone/>
              <a:defRPr sz="2100">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35" name="Google Shape;35;p6"/>
          <p:cNvSpPr txBox="1">
            <a:spLocks noGrp="1"/>
          </p:cNvSpPr>
          <p:nvPr>
            <p:ph type="sldNum" idx="12"/>
          </p:nvPr>
        </p:nvSpPr>
        <p:spPr>
          <a:xfrm>
            <a:off x="7556310" y="7007000"/>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2100">
                <a:solidFill>
                  <a:srgbClr val="888888"/>
                </a:solidFill>
                <a:latin typeface="Calibri"/>
                <a:ea typeface="Calibri"/>
                <a:cs typeface="Calibri"/>
                <a:sym typeface="Calibri"/>
              </a:defRPr>
            </a:lvl1pPr>
            <a:lvl2pPr marL="0" marR="0" lvl="1" indent="0" algn="r" rtl="0">
              <a:spcBef>
                <a:spcPts val="0"/>
              </a:spcBef>
              <a:buNone/>
              <a:defRPr sz="2100">
                <a:solidFill>
                  <a:srgbClr val="888888"/>
                </a:solidFill>
                <a:latin typeface="Calibri"/>
                <a:ea typeface="Calibri"/>
                <a:cs typeface="Calibri"/>
                <a:sym typeface="Calibri"/>
              </a:defRPr>
            </a:lvl2pPr>
            <a:lvl3pPr marL="0" marR="0" lvl="2" indent="0" algn="r" rtl="0">
              <a:spcBef>
                <a:spcPts val="0"/>
              </a:spcBef>
              <a:buNone/>
              <a:defRPr sz="2100">
                <a:solidFill>
                  <a:srgbClr val="888888"/>
                </a:solidFill>
                <a:latin typeface="Calibri"/>
                <a:ea typeface="Calibri"/>
                <a:cs typeface="Calibri"/>
                <a:sym typeface="Calibri"/>
              </a:defRPr>
            </a:lvl3pPr>
            <a:lvl4pPr marL="0" marR="0" lvl="3" indent="0" algn="r" rtl="0">
              <a:spcBef>
                <a:spcPts val="0"/>
              </a:spcBef>
              <a:buNone/>
              <a:defRPr sz="2100">
                <a:solidFill>
                  <a:srgbClr val="888888"/>
                </a:solidFill>
                <a:latin typeface="Calibri"/>
                <a:ea typeface="Calibri"/>
                <a:cs typeface="Calibri"/>
                <a:sym typeface="Calibri"/>
              </a:defRPr>
            </a:lvl4pPr>
            <a:lvl5pPr marL="0" marR="0" lvl="4" indent="0" algn="r" rtl="0">
              <a:spcBef>
                <a:spcPts val="0"/>
              </a:spcBef>
              <a:buNone/>
              <a:defRPr sz="2100">
                <a:solidFill>
                  <a:srgbClr val="888888"/>
                </a:solidFill>
                <a:latin typeface="Calibri"/>
                <a:ea typeface="Calibri"/>
                <a:cs typeface="Calibri"/>
                <a:sym typeface="Calibri"/>
              </a:defRPr>
            </a:lvl5pPr>
            <a:lvl6pPr marL="0" marR="0" lvl="5" indent="0" algn="r" rtl="0">
              <a:spcBef>
                <a:spcPts val="0"/>
              </a:spcBef>
              <a:buNone/>
              <a:defRPr sz="2100">
                <a:solidFill>
                  <a:srgbClr val="888888"/>
                </a:solidFill>
                <a:latin typeface="Calibri"/>
                <a:ea typeface="Calibri"/>
                <a:cs typeface="Calibri"/>
                <a:sym typeface="Calibri"/>
              </a:defRPr>
            </a:lvl6pPr>
            <a:lvl7pPr marL="0" marR="0" lvl="6" indent="0" algn="r" rtl="0">
              <a:spcBef>
                <a:spcPts val="0"/>
              </a:spcBef>
              <a:buNone/>
              <a:defRPr sz="2100">
                <a:solidFill>
                  <a:srgbClr val="888888"/>
                </a:solidFill>
                <a:latin typeface="Calibri"/>
                <a:ea typeface="Calibri"/>
                <a:cs typeface="Calibri"/>
                <a:sym typeface="Calibri"/>
              </a:defRPr>
            </a:lvl7pPr>
            <a:lvl8pPr marL="0" marR="0" lvl="7" indent="0" algn="r" rtl="0">
              <a:spcBef>
                <a:spcPts val="0"/>
              </a:spcBef>
              <a:buNone/>
              <a:defRPr sz="2100">
                <a:solidFill>
                  <a:srgbClr val="888888"/>
                </a:solidFill>
                <a:latin typeface="Calibri"/>
                <a:ea typeface="Calibri"/>
                <a:cs typeface="Calibri"/>
                <a:sym typeface="Calibri"/>
              </a:defRPr>
            </a:lvl8pPr>
            <a:lvl9pPr marL="0" marR="0" lvl="8" indent="0" algn="r" rtl="0">
              <a:spcBef>
                <a:spcPts val="0"/>
              </a:spcBef>
              <a:buNone/>
              <a:defRPr sz="21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b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2">
  <p:cSld name="OBJECT_2">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811028" y="704168"/>
            <a:ext cx="9227700" cy="808500"/>
          </a:xfrm>
          <a:prstGeom prst="rect">
            <a:avLst/>
          </a:prstGeom>
          <a:noFill/>
          <a:ln>
            <a:noFill/>
          </a:ln>
        </p:spPr>
        <p:txBody>
          <a:bodyPr spcFirstLastPara="1" wrap="square" lIns="151725" tIns="151725" rIns="151725" bIns="151725" anchor="ctr" anchorCtr="0">
            <a:noAutofit/>
          </a:bodyPr>
          <a:lstStyle>
            <a:lvl1pPr marL="0" marR="0" lvl="0" indent="0" algn="l" rtl="0">
              <a:lnSpc>
                <a:spcPct val="90000"/>
              </a:lnSpc>
              <a:spcBef>
                <a:spcPts val="0"/>
              </a:spcBef>
              <a:spcAft>
                <a:spcPts val="0"/>
              </a:spcAft>
              <a:buClr>
                <a:schemeClr val="accent5"/>
              </a:buClr>
              <a:buSzPts val="6200"/>
              <a:buFont typeface="Roboto Slab"/>
              <a:buNone/>
              <a:defRPr sz="6200" i="0" u="none" strike="noStrike" cap="none">
                <a:solidFill>
                  <a:schemeClr val="accent5"/>
                </a:solidFill>
                <a:latin typeface="Roboto Slab"/>
                <a:ea typeface="Roboto Slab"/>
                <a:cs typeface="Roboto Slab"/>
                <a:sym typeface="Roboto Slab"/>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38" name="Google Shape;38;p7"/>
          <p:cNvSpPr txBox="1">
            <a:spLocks noGrp="1"/>
          </p:cNvSpPr>
          <p:nvPr>
            <p:ph type="body" idx="1"/>
          </p:nvPr>
        </p:nvSpPr>
        <p:spPr>
          <a:xfrm>
            <a:off x="735570" y="2012500"/>
            <a:ext cx="9227700" cy="4796700"/>
          </a:xfrm>
          <a:prstGeom prst="rect">
            <a:avLst/>
          </a:prstGeom>
          <a:noFill/>
          <a:ln>
            <a:noFill/>
          </a:ln>
        </p:spPr>
        <p:txBody>
          <a:bodyPr spcFirstLastPara="1" wrap="square" lIns="151725" tIns="151725" rIns="151725" bIns="151725" anchor="t" anchorCtr="0">
            <a:noAutofit/>
          </a:bodyPr>
          <a:lstStyle>
            <a:lvl1pPr marL="457200" marR="0" lvl="0" indent="-361950" algn="l" rtl="0">
              <a:lnSpc>
                <a:spcPct val="115000"/>
              </a:lnSpc>
              <a:spcBef>
                <a:spcPts val="17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1pPr>
            <a:lvl2pPr marL="914400" marR="0" lvl="1"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2pPr>
            <a:lvl3pPr marL="1371600" marR="0" lvl="2"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3pPr>
            <a:lvl4pPr marL="1828800" marR="0" lvl="3"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4pPr>
            <a:lvl5pPr marL="2286000" marR="0" lvl="4"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5pPr>
            <a:lvl6pPr marL="2743200" marR="0" lvl="5"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6pPr>
            <a:lvl7pPr marL="3200400" marR="0" lvl="6"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7pPr>
            <a:lvl8pPr marL="3657600" marR="0" lvl="7"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8pPr>
            <a:lvl9pPr marL="4114800" marR="0" lvl="8"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9pPr>
          </a:lstStyle>
          <a:p>
            <a:endParaRPr/>
          </a:p>
        </p:txBody>
      </p:sp>
      <p:sp>
        <p:nvSpPr>
          <p:cNvPr id="39" name="Google Shape;39;p7"/>
          <p:cNvSpPr txBox="1">
            <a:spLocks noGrp="1"/>
          </p:cNvSpPr>
          <p:nvPr>
            <p:ph type="sldNum" idx="12"/>
          </p:nvPr>
        </p:nvSpPr>
        <p:spPr>
          <a:xfrm>
            <a:off x="7579628" y="132497"/>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1700">
                <a:latin typeface="Roboto Condensed"/>
                <a:ea typeface="Roboto Condensed"/>
                <a:cs typeface="Roboto Condensed"/>
                <a:sym typeface="Roboto Condensed"/>
              </a:defRPr>
            </a:lvl1pPr>
            <a:lvl2pPr marL="0" marR="0" lvl="1" indent="0" algn="r" rtl="0">
              <a:spcBef>
                <a:spcPts val="0"/>
              </a:spcBef>
              <a:buNone/>
              <a:defRPr sz="1700">
                <a:latin typeface="Roboto Condensed"/>
                <a:ea typeface="Roboto Condensed"/>
                <a:cs typeface="Roboto Condensed"/>
                <a:sym typeface="Roboto Condensed"/>
              </a:defRPr>
            </a:lvl2pPr>
            <a:lvl3pPr marL="0" marR="0" lvl="2" indent="0" algn="r" rtl="0">
              <a:spcBef>
                <a:spcPts val="0"/>
              </a:spcBef>
              <a:buNone/>
              <a:defRPr sz="1700">
                <a:latin typeface="Roboto Condensed"/>
                <a:ea typeface="Roboto Condensed"/>
                <a:cs typeface="Roboto Condensed"/>
                <a:sym typeface="Roboto Condensed"/>
              </a:defRPr>
            </a:lvl3pPr>
            <a:lvl4pPr marL="0" marR="0" lvl="3" indent="0" algn="r" rtl="0">
              <a:spcBef>
                <a:spcPts val="0"/>
              </a:spcBef>
              <a:buNone/>
              <a:defRPr sz="1700">
                <a:latin typeface="Roboto Condensed"/>
                <a:ea typeface="Roboto Condensed"/>
                <a:cs typeface="Roboto Condensed"/>
                <a:sym typeface="Roboto Condensed"/>
              </a:defRPr>
            </a:lvl4pPr>
            <a:lvl5pPr marL="0" marR="0" lvl="4" indent="0" algn="r" rtl="0">
              <a:spcBef>
                <a:spcPts val="0"/>
              </a:spcBef>
              <a:buNone/>
              <a:defRPr sz="1700">
                <a:latin typeface="Roboto Condensed"/>
                <a:ea typeface="Roboto Condensed"/>
                <a:cs typeface="Roboto Condensed"/>
                <a:sym typeface="Roboto Condensed"/>
              </a:defRPr>
            </a:lvl5pPr>
            <a:lvl6pPr marL="0" marR="0" lvl="5" indent="0" algn="r" rtl="0">
              <a:spcBef>
                <a:spcPts val="0"/>
              </a:spcBef>
              <a:buNone/>
              <a:defRPr sz="1700">
                <a:latin typeface="Roboto Condensed"/>
                <a:ea typeface="Roboto Condensed"/>
                <a:cs typeface="Roboto Condensed"/>
                <a:sym typeface="Roboto Condensed"/>
              </a:defRPr>
            </a:lvl6pPr>
            <a:lvl7pPr marL="0" marR="0" lvl="6" indent="0" algn="r" rtl="0">
              <a:spcBef>
                <a:spcPts val="0"/>
              </a:spcBef>
              <a:buNone/>
              <a:defRPr sz="1700">
                <a:latin typeface="Roboto Condensed"/>
                <a:ea typeface="Roboto Condensed"/>
                <a:cs typeface="Roboto Condensed"/>
                <a:sym typeface="Roboto Condensed"/>
              </a:defRPr>
            </a:lvl7pPr>
            <a:lvl8pPr marL="0" marR="0" lvl="7" indent="0" algn="r" rtl="0">
              <a:spcBef>
                <a:spcPts val="0"/>
              </a:spcBef>
              <a:buNone/>
              <a:defRPr sz="1700">
                <a:latin typeface="Roboto Condensed"/>
                <a:ea typeface="Roboto Condensed"/>
                <a:cs typeface="Roboto Condensed"/>
                <a:sym typeface="Roboto Condensed"/>
              </a:defRPr>
            </a:lvl8pPr>
            <a:lvl9pPr marL="0" marR="0" lvl="8" indent="0" algn="r" rtl="0">
              <a:spcBef>
                <a:spcPts val="0"/>
              </a:spcBef>
              <a:buNone/>
              <a:defRPr sz="1700">
                <a:latin typeface="Roboto Condensed"/>
                <a:ea typeface="Roboto Condensed"/>
                <a:cs typeface="Roboto Condensed"/>
                <a:sym typeface="Roboto Condensed"/>
              </a:defRPr>
            </a:lvl9pPr>
          </a:lstStyle>
          <a:p>
            <a:pPr marL="0" lvl="0" indent="0" algn="r" rtl="0">
              <a:spcBef>
                <a:spcPts val="0"/>
              </a:spcBef>
              <a:spcAft>
                <a:spcPts val="0"/>
              </a:spcAft>
              <a:buNone/>
            </a:pPr>
            <a:r>
              <a:rPr lang="bn"/>
              <a:t>Deep Dive Toolkit  | SAPLING  | </a:t>
            </a:r>
            <a:fld id="{00000000-1234-1234-1234-123412341234}" type="slidenum">
              <a:rPr lang="bn">
                <a:solidFill>
                  <a:srgbClr val="888888"/>
                </a:solidFill>
              </a:rPr>
              <a:t>‹#›</a:t>
            </a:fld>
            <a:endParaRPr>
              <a:solidFill>
                <a:srgbClr val="888888"/>
              </a:solidFill>
            </a:endParaRPr>
          </a:p>
        </p:txBody>
      </p:sp>
      <p:cxnSp>
        <p:nvCxnSpPr>
          <p:cNvPr id="40" name="Google Shape;40;p7"/>
          <p:cNvCxnSpPr/>
          <p:nvPr/>
        </p:nvCxnSpPr>
        <p:spPr>
          <a:xfrm>
            <a:off x="839490" y="535128"/>
            <a:ext cx="9020400" cy="0"/>
          </a:xfrm>
          <a:prstGeom prst="straightConnector1">
            <a:avLst/>
          </a:prstGeom>
          <a:noFill/>
          <a:ln w="9525" cap="flat" cmpd="sng">
            <a:solidFill>
              <a:srgbClr val="434343"/>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7"/>
        <p:cNvGrpSpPr/>
        <p:nvPr/>
      </p:nvGrpSpPr>
      <p:grpSpPr>
        <a:xfrm>
          <a:off x="0" y="0"/>
          <a:ext cx="0" cy="0"/>
          <a:chOff x="0" y="0"/>
          <a:chExt cx="0" cy="0"/>
        </a:xfrm>
      </p:grpSpPr>
      <p:sp>
        <p:nvSpPr>
          <p:cNvPr id="48" name="Google Shape;48;p9"/>
          <p:cNvSpPr txBox="1">
            <a:spLocks noGrp="1"/>
          </p:cNvSpPr>
          <p:nvPr>
            <p:ph type="ctrTitle"/>
          </p:nvPr>
        </p:nvSpPr>
        <p:spPr>
          <a:xfrm>
            <a:off x="1059068" y="1818484"/>
            <a:ext cx="7708200" cy="29934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1"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49"/>
        <p:cNvGrpSpPr/>
        <p:nvPr/>
      </p:nvGrpSpPr>
      <p:grpSpPr>
        <a:xfrm>
          <a:off x="0" y="0"/>
          <a:ext cx="0" cy="0"/>
          <a:chOff x="0" y="0"/>
          <a:chExt cx="0" cy="0"/>
        </a:xfrm>
      </p:grpSpPr>
      <p:sp>
        <p:nvSpPr>
          <p:cNvPr id="50" name="Google Shape;50;p10"/>
          <p:cNvSpPr/>
          <p:nvPr/>
        </p:nvSpPr>
        <p:spPr>
          <a:xfrm>
            <a:off x="975207" y="1"/>
            <a:ext cx="8748600" cy="7222800"/>
          </a:xfrm>
          <a:prstGeom prst="rect">
            <a:avLst/>
          </a:prstGeom>
          <a:solidFill>
            <a:srgbClr val="F3F3F3"/>
          </a:solidFill>
          <a:ln>
            <a:noFill/>
          </a:ln>
        </p:spPr>
        <p:txBody>
          <a:bodyPr spcFirstLastPara="1" wrap="square" lIns="170400" tIns="170400" rIns="170400" bIns="170400" anchor="ctr" anchorCtr="0">
            <a:no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Arial"/>
              <a:ea typeface="Arial"/>
              <a:cs typeface="Arial"/>
              <a:sym typeface="Arial"/>
            </a:endParaRPr>
          </a:p>
        </p:txBody>
      </p:sp>
      <p:cxnSp>
        <p:nvCxnSpPr>
          <p:cNvPr id="51" name="Google Shape;51;p10"/>
          <p:cNvCxnSpPr/>
          <p:nvPr/>
        </p:nvCxnSpPr>
        <p:spPr>
          <a:xfrm rot="10800000" flipH="1">
            <a:off x="975213" y="7222778"/>
            <a:ext cx="8748600" cy="3300"/>
          </a:xfrm>
          <a:prstGeom prst="straightConnector1">
            <a:avLst/>
          </a:prstGeom>
          <a:noFill/>
          <a:ln w="76200" cap="flat" cmpd="sng">
            <a:solidFill>
              <a:srgbClr val="50505F"/>
            </a:solidFill>
            <a:prstDash val="solid"/>
            <a:round/>
            <a:headEnd type="none" w="sm" len="sm"/>
            <a:tailEnd type="none" w="sm" len="sm"/>
          </a:ln>
        </p:spPr>
      </p:cxnSp>
      <p:pic>
        <p:nvPicPr>
          <p:cNvPr id="52" name="Google Shape;52;p10"/>
          <p:cNvPicPr preferRelativeResize="0"/>
          <p:nvPr/>
        </p:nvPicPr>
        <p:blipFill>
          <a:blip r:embed="rId2">
            <a:alphaModFix/>
          </a:blip>
          <a:stretch>
            <a:fillRect/>
          </a:stretch>
        </p:blipFill>
        <p:spPr>
          <a:xfrm>
            <a:off x="10046759" y="7128721"/>
            <a:ext cx="199798" cy="10574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1 3">
  <p:cSld name="OBJECT_1_3">
    <p:spTree>
      <p:nvGrpSpPr>
        <p:cNvPr id="1" name="Shape 53"/>
        <p:cNvGrpSpPr/>
        <p:nvPr/>
      </p:nvGrpSpPr>
      <p:grpSpPr>
        <a:xfrm>
          <a:off x="0" y="0"/>
          <a:ext cx="0" cy="0"/>
          <a:chOff x="0" y="0"/>
          <a:chExt cx="0" cy="0"/>
        </a:xfrm>
      </p:grpSpPr>
      <p:sp>
        <p:nvSpPr>
          <p:cNvPr id="54" name="Google Shape;54;p11"/>
          <p:cNvSpPr/>
          <p:nvPr/>
        </p:nvSpPr>
        <p:spPr>
          <a:xfrm>
            <a:off x="975207" y="1"/>
            <a:ext cx="8748600" cy="7222800"/>
          </a:xfrm>
          <a:prstGeom prst="rect">
            <a:avLst/>
          </a:prstGeom>
          <a:solidFill>
            <a:srgbClr val="F3F3F3"/>
          </a:solidFill>
          <a:ln>
            <a:noFill/>
          </a:ln>
        </p:spPr>
        <p:txBody>
          <a:bodyPr spcFirstLastPara="1" wrap="square" lIns="170400" tIns="170400" rIns="170400" bIns="170400" anchor="ctr" anchorCtr="0">
            <a:no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Arial"/>
              <a:ea typeface="Arial"/>
              <a:cs typeface="Arial"/>
              <a:sym typeface="Arial"/>
            </a:endParaRPr>
          </a:p>
        </p:txBody>
      </p:sp>
      <p:cxnSp>
        <p:nvCxnSpPr>
          <p:cNvPr id="55" name="Google Shape;55;p11"/>
          <p:cNvCxnSpPr/>
          <p:nvPr/>
        </p:nvCxnSpPr>
        <p:spPr>
          <a:xfrm rot="10800000" flipH="1">
            <a:off x="975213" y="7222778"/>
            <a:ext cx="8748600" cy="3300"/>
          </a:xfrm>
          <a:prstGeom prst="straightConnector1">
            <a:avLst/>
          </a:prstGeom>
          <a:noFill/>
          <a:ln w="76200" cap="flat" cmpd="sng">
            <a:solidFill>
              <a:srgbClr val="50505F"/>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theme" Target="../theme/theme2.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35570" y="402500"/>
            <a:ext cx="9227700" cy="1460700"/>
          </a:xfrm>
          <a:prstGeom prst="rect">
            <a:avLst/>
          </a:prstGeom>
          <a:noFill/>
          <a:ln>
            <a:noFill/>
          </a:ln>
        </p:spPr>
        <p:txBody>
          <a:bodyPr spcFirstLastPara="1" wrap="square" lIns="151725" tIns="151725" rIns="151725" bIns="151725" anchor="ctr" anchorCtr="0">
            <a:noAutofit/>
          </a:bodyPr>
          <a:lstStyle>
            <a:lvl1pPr marL="0" marR="0" lvl="0" indent="0" algn="l" rtl="0">
              <a:lnSpc>
                <a:spcPct val="90000"/>
              </a:lnSpc>
              <a:spcBef>
                <a:spcPts val="0"/>
              </a:spcBef>
              <a:spcAft>
                <a:spcPts val="0"/>
              </a:spcAft>
              <a:buClr>
                <a:schemeClr val="accent5"/>
              </a:buClr>
              <a:buSzPts val="2400"/>
              <a:buFont typeface="Alfa Slab One"/>
              <a:buNone/>
              <a:defRPr sz="7300" b="0" i="0" u="none" strike="noStrike" cap="none">
                <a:solidFill>
                  <a:schemeClr val="accent5"/>
                </a:solidFill>
                <a:latin typeface="Alfa Slab One"/>
                <a:ea typeface="Alfa Slab One"/>
                <a:cs typeface="Alfa Slab One"/>
                <a:sym typeface="Alfa Slab One"/>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7" name="Google Shape;7;p1"/>
          <p:cNvSpPr txBox="1">
            <a:spLocks noGrp="1"/>
          </p:cNvSpPr>
          <p:nvPr>
            <p:ph type="body" idx="1"/>
          </p:nvPr>
        </p:nvSpPr>
        <p:spPr>
          <a:xfrm>
            <a:off x="735570" y="2012500"/>
            <a:ext cx="9227700" cy="4796700"/>
          </a:xfrm>
          <a:prstGeom prst="rect">
            <a:avLst/>
          </a:prstGeom>
          <a:noFill/>
          <a:ln>
            <a:noFill/>
          </a:ln>
        </p:spPr>
        <p:txBody>
          <a:bodyPr spcFirstLastPara="1" wrap="square" lIns="151725" tIns="151725" rIns="151725" bIns="151725" anchor="t" anchorCtr="0">
            <a:noAutofit/>
          </a:bodyPr>
          <a:lstStyle>
            <a:lvl1pPr marL="457200" marR="0" lvl="0" indent="-527050" algn="l" rtl="0">
              <a:lnSpc>
                <a:spcPct val="90000"/>
              </a:lnSpc>
              <a:spcBef>
                <a:spcPts val="1700"/>
              </a:spcBef>
              <a:spcAft>
                <a:spcPts val="0"/>
              </a:spcAft>
              <a:buClr>
                <a:schemeClr val="dk1"/>
              </a:buClr>
              <a:buSzPts val="4700"/>
              <a:buFont typeface="Arial"/>
              <a:buChar char="•"/>
              <a:defRPr sz="4700" b="0" i="0" u="none" strike="noStrike" cap="none">
                <a:solidFill>
                  <a:schemeClr val="dk1"/>
                </a:solidFill>
                <a:latin typeface="Roboto"/>
                <a:ea typeface="Roboto"/>
                <a:cs typeface="Roboto"/>
                <a:sym typeface="Roboto"/>
              </a:defRPr>
            </a:lvl1pPr>
            <a:lvl2pPr marL="914400" marR="0" lvl="1" indent="-482600" algn="l" rtl="0">
              <a:lnSpc>
                <a:spcPct val="90000"/>
              </a:lnSpc>
              <a:spcBef>
                <a:spcPts val="900"/>
              </a:spcBef>
              <a:spcAft>
                <a:spcPts val="0"/>
              </a:spcAft>
              <a:buClr>
                <a:schemeClr val="dk1"/>
              </a:buClr>
              <a:buSzPts val="4000"/>
              <a:buFont typeface="Arial"/>
              <a:buChar char="•"/>
              <a:defRPr sz="4000" b="0" i="0" u="none" strike="noStrike" cap="none">
                <a:solidFill>
                  <a:schemeClr val="dk1"/>
                </a:solidFill>
                <a:latin typeface="Roboto"/>
                <a:ea typeface="Roboto"/>
                <a:cs typeface="Roboto"/>
                <a:sym typeface="Roboto"/>
              </a:defRPr>
            </a:lvl2pPr>
            <a:lvl3pPr marL="1371600" marR="0" lvl="2" indent="-438150" algn="l" rtl="0">
              <a:lnSpc>
                <a:spcPct val="90000"/>
              </a:lnSpc>
              <a:spcBef>
                <a:spcPts val="900"/>
              </a:spcBef>
              <a:spcAft>
                <a:spcPts val="0"/>
              </a:spcAft>
              <a:buClr>
                <a:schemeClr val="dk1"/>
              </a:buClr>
              <a:buSzPts val="3300"/>
              <a:buFont typeface="Arial"/>
              <a:buChar char="•"/>
              <a:defRPr sz="3300" b="0" i="0" u="none" strike="noStrike" cap="none">
                <a:solidFill>
                  <a:schemeClr val="dk1"/>
                </a:solidFill>
                <a:latin typeface="Roboto"/>
                <a:ea typeface="Roboto"/>
                <a:cs typeface="Roboto"/>
                <a:sym typeface="Roboto"/>
              </a:defRPr>
            </a:lvl3pPr>
            <a:lvl4pPr marL="1828800" marR="0" lvl="3"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Roboto"/>
                <a:ea typeface="Roboto"/>
                <a:cs typeface="Roboto"/>
                <a:sym typeface="Roboto"/>
              </a:defRPr>
            </a:lvl4pPr>
            <a:lvl5pPr marL="2286000" marR="0" lvl="4"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Roboto"/>
                <a:ea typeface="Roboto"/>
                <a:cs typeface="Roboto"/>
                <a:sym typeface="Roboto"/>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735570" y="7007000"/>
            <a:ext cx="2407200" cy="402600"/>
          </a:xfrm>
          <a:prstGeom prst="rect">
            <a:avLst/>
          </a:prstGeom>
          <a:noFill/>
          <a:ln>
            <a:noFill/>
          </a:ln>
        </p:spPr>
        <p:txBody>
          <a:bodyPr spcFirstLastPara="1" wrap="square" lIns="151725" tIns="151725" rIns="151725" bIns="151725" anchor="ctr" anchorCtr="0">
            <a:noAutofit/>
          </a:bodyPr>
          <a:lstStyle>
            <a:lvl1pPr marL="0" marR="0" lvl="0" indent="0" algn="l" rtl="0">
              <a:spcBef>
                <a:spcPts val="0"/>
              </a:spcBef>
              <a:spcAft>
                <a:spcPts val="0"/>
              </a:spcAft>
              <a:buSzPts val="2400"/>
              <a:buNone/>
              <a:defRPr sz="2100" b="0" i="0" u="none" strike="noStrike" cap="none">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544110" y="7007000"/>
            <a:ext cx="3611100" cy="402600"/>
          </a:xfrm>
          <a:prstGeom prst="rect">
            <a:avLst/>
          </a:prstGeom>
          <a:noFill/>
          <a:ln>
            <a:noFill/>
          </a:ln>
        </p:spPr>
        <p:txBody>
          <a:bodyPr spcFirstLastPara="1" wrap="square" lIns="151725" tIns="151725" rIns="151725" bIns="151725" anchor="ctr" anchorCtr="0">
            <a:noAutofit/>
          </a:bodyPr>
          <a:lstStyle>
            <a:lvl1pPr marL="0" marR="0" lvl="0" indent="0" algn="ctr" rtl="0">
              <a:spcBef>
                <a:spcPts val="0"/>
              </a:spcBef>
              <a:spcAft>
                <a:spcPts val="0"/>
              </a:spcAft>
              <a:buSzPts val="2400"/>
              <a:buNone/>
              <a:defRPr sz="2100" b="0" i="0" u="none" strike="noStrike" cap="none">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7556310" y="7007000"/>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2100" b="0" i="0" u="none" strike="noStrike" cap="none">
                <a:solidFill>
                  <a:srgbClr val="888888"/>
                </a:solidFill>
                <a:latin typeface="Calibri"/>
                <a:ea typeface="Calibri"/>
                <a:cs typeface="Calibri"/>
                <a:sym typeface="Calibri"/>
              </a:defRPr>
            </a:lvl1pPr>
            <a:lvl2pPr marL="0" marR="0" lvl="1" indent="0" algn="r" rtl="0">
              <a:spcBef>
                <a:spcPts val="0"/>
              </a:spcBef>
              <a:buNone/>
              <a:defRPr sz="2100" b="0" i="0" u="none" strike="noStrike" cap="none">
                <a:solidFill>
                  <a:srgbClr val="888888"/>
                </a:solidFill>
                <a:latin typeface="Calibri"/>
                <a:ea typeface="Calibri"/>
                <a:cs typeface="Calibri"/>
                <a:sym typeface="Calibri"/>
              </a:defRPr>
            </a:lvl2pPr>
            <a:lvl3pPr marL="0" marR="0" lvl="2" indent="0" algn="r" rtl="0">
              <a:spcBef>
                <a:spcPts val="0"/>
              </a:spcBef>
              <a:buNone/>
              <a:defRPr sz="2100" b="0" i="0" u="none" strike="noStrike" cap="none">
                <a:solidFill>
                  <a:srgbClr val="888888"/>
                </a:solidFill>
                <a:latin typeface="Calibri"/>
                <a:ea typeface="Calibri"/>
                <a:cs typeface="Calibri"/>
                <a:sym typeface="Calibri"/>
              </a:defRPr>
            </a:lvl3pPr>
            <a:lvl4pPr marL="0" marR="0" lvl="3" indent="0" algn="r" rtl="0">
              <a:spcBef>
                <a:spcPts val="0"/>
              </a:spcBef>
              <a:buNone/>
              <a:defRPr sz="2100" b="0" i="0" u="none" strike="noStrike" cap="none">
                <a:solidFill>
                  <a:srgbClr val="888888"/>
                </a:solidFill>
                <a:latin typeface="Calibri"/>
                <a:ea typeface="Calibri"/>
                <a:cs typeface="Calibri"/>
                <a:sym typeface="Calibri"/>
              </a:defRPr>
            </a:lvl4pPr>
            <a:lvl5pPr marL="0" marR="0" lvl="4" indent="0" algn="r" rtl="0">
              <a:spcBef>
                <a:spcPts val="0"/>
              </a:spcBef>
              <a:buNone/>
              <a:defRPr sz="2100" b="0" i="0" u="none" strike="noStrike" cap="none">
                <a:solidFill>
                  <a:srgbClr val="888888"/>
                </a:solidFill>
                <a:latin typeface="Calibri"/>
                <a:ea typeface="Calibri"/>
                <a:cs typeface="Calibri"/>
                <a:sym typeface="Calibri"/>
              </a:defRPr>
            </a:lvl5pPr>
            <a:lvl6pPr marL="0" marR="0" lvl="5" indent="0" algn="r" rtl="0">
              <a:spcBef>
                <a:spcPts val="0"/>
              </a:spcBef>
              <a:buNone/>
              <a:defRPr sz="2100" b="0" i="0" u="none" strike="noStrike" cap="none">
                <a:solidFill>
                  <a:srgbClr val="888888"/>
                </a:solidFill>
                <a:latin typeface="Calibri"/>
                <a:ea typeface="Calibri"/>
                <a:cs typeface="Calibri"/>
                <a:sym typeface="Calibri"/>
              </a:defRPr>
            </a:lvl6pPr>
            <a:lvl7pPr marL="0" marR="0" lvl="6" indent="0" algn="r" rtl="0">
              <a:spcBef>
                <a:spcPts val="0"/>
              </a:spcBef>
              <a:buNone/>
              <a:defRPr sz="2100" b="0" i="0" u="none" strike="noStrike" cap="none">
                <a:solidFill>
                  <a:srgbClr val="888888"/>
                </a:solidFill>
                <a:latin typeface="Calibri"/>
                <a:ea typeface="Calibri"/>
                <a:cs typeface="Calibri"/>
                <a:sym typeface="Calibri"/>
              </a:defRPr>
            </a:lvl7pPr>
            <a:lvl8pPr marL="0" marR="0" lvl="7" indent="0" algn="r" rtl="0">
              <a:spcBef>
                <a:spcPts val="0"/>
              </a:spcBef>
              <a:buNone/>
              <a:defRPr sz="2100" b="0" i="0" u="none" strike="noStrike" cap="none">
                <a:solidFill>
                  <a:srgbClr val="888888"/>
                </a:solidFill>
                <a:latin typeface="Calibri"/>
                <a:ea typeface="Calibri"/>
                <a:cs typeface="Calibri"/>
                <a:sym typeface="Calibri"/>
              </a:defRPr>
            </a:lvl8pPr>
            <a:lvl9pPr marL="0" marR="0" lvl="8" indent="0" algn="r" rtl="0">
              <a:spcBef>
                <a:spcPts val="0"/>
              </a:spcBef>
              <a:buNone/>
              <a:defRPr sz="2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b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735577" y="602753"/>
            <a:ext cx="9227700" cy="337200"/>
          </a:xfrm>
          <a:prstGeom prst="rect">
            <a:avLst/>
          </a:prstGeom>
          <a:noFill/>
          <a:ln>
            <a:noFill/>
          </a:ln>
        </p:spPr>
        <p:txBody>
          <a:bodyPr spcFirstLastPara="1" wrap="square" lIns="170400" tIns="170400" rIns="170400" bIns="170400" anchor="ctr" anchorCtr="0">
            <a:noAutofit/>
          </a:bodyPr>
          <a:lstStyle>
            <a:lvl1pPr marR="0" lvl="0" algn="l" rtl="0">
              <a:lnSpc>
                <a:spcPct val="90000"/>
              </a:lnSpc>
              <a:spcBef>
                <a:spcPts val="0"/>
              </a:spcBef>
              <a:spcAft>
                <a:spcPts val="0"/>
              </a:spcAft>
              <a:buClr>
                <a:schemeClr val="dk2"/>
              </a:buClr>
              <a:buSzPts val="6200"/>
              <a:buFont typeface="Roboto Slab"/>
              <a:buNone/>
              <a:defRPr sz="6200" b="1" i="0" u="none" strike="noStrike" cap="none">
                <a:solidFill>
                  <a:schemeClr val="dk2"/>
                </a:solidFill>
                <a:latin typeface="Roboto Slab"/>
                <a:ea typeface="Roboto Slab"/>
                <a:cs typeface="Roboto Slab"/>
                <a:sym typeface="Roboto Slab"/>
              </a:defRPr>
            </a:lvl1pPr>
            <a:lvl2pPr lvl="1"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2pPr>
            <a:lvl3pPr lvl="2"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3pPr>
            <a:lvl4pPr lvl="3"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4pPr>
            <a:lvl5pPr lvl="4"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5pPr>
            <a:lvl6pPr lvl="5"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6pPr>
            <a:lvl7pPr lvl="6"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7pPr>
            <a:lvl8pPr lvl="7"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8pPr>
            <a:lvl9pPr lvl="8"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9pPr>
          </a:lstStyle>
          <a:p>
            <a:endParaRPr/>
          </a:p>
        </p:txBody>
      </p:sp>
      <p:sp>
        <p:nvSpPr>
          <p:cNvPr id="43" name="Google Shape;43;p8"/>
          <p:cNvSpPr txBox="1">
            <a:spLocks noGrp="1"/>
          </p:cNvSpPr>
          <p:nvPr>
            <p:ph type="body" idx="1"/>
          </p:nvPr>
        </p:nvSpPr>
        <p:spPr>
          <a:xfrm>
            <a:off x="735571" y="2012500"/>
            <a:ext cx="9227700" cy="4796700"/>
          </a:xfrm>
          <a:prstGeom prst="rect">
            <a:avLst/>
          </a:prstGeom>
          <a:noFill/>
          <a:ln>
            <a:noFill/>
          </a:ln>
        </p:spPr>
        <p:txBody>
          <a:bodyPr spcFirstLastPara="1" wrap="square" lIns="170400" tIns="170400" rIns="170400" bIns="170400" anchor="t" anchorCtr="0">
            <a:noAutofit/>
          </a:bodyPr>
          <a:lstStyle>
            <a:lvl1pPr marL="457200" marR="0" lvl="0" indent="-622300" algn="l" rtl="0">
              <a:lnSpc>
                <a:spcPct val="90000"/>
              </a:lnSpc>
              <a:spcBef>
                <a:spcPts val="2200"/>
              </a:spcBef>
              <a:spcAft>
                <a:spcPts val="0"/>
              </a:spcAft>
              <a:buClr>
                <a:srgbClr val="434343"/>
              </a:buClr>
              <a:buSzPts val="6200"/>
              <a:buFont typeface="Arial"/>
              <a:buChar char="•"/>
              <a:defRPr sz="6200" b="0" i="0" u="none" strike="noStrike" cap="none">
                <a:solidFill>
                  <a:srgbClr val="434343"/>
                </a:solidFill>
                <a:latin typeface="Roboto"/>
                <a:ea typeface="Roboto"/>
                <a:cs typeface="Roboto"/>
                <a:sym typeface="Roboto"/>
              </a:defRPr>
            </a:lvl1pPr>
            <a:lvl2pPr marL="914400" marR="0" lvl="1" indent="-558800" algn="l" rtl="0">
              <a:lnSpc>
                <a:spcPct val="90000"/>
              </a:lnSpc>
              <a:spcBef>
                <a:spcPts val="1000"/>
              </a:spcBef>
              <a:spcAft>
                <a:spcPts val="0"/>
              </a:spcAft>
              <a:buClr>
                <a:srgbClr val="434343"/>
              </a:buClr>
              <a:buSzPts val="5200"/>
              <a:buFont typeface="Arial"/>
              <a:buChar char="•"/>
              <a:defRPr sz="5200" b="0" i="0" u="none" strike="noStrike" cap="none">
                <a:solidFill>
                  <a:srgbClr val="434343"/>
                </a:solidFill>
                <a:latin typeface="Roboto"/>
                <a:ea typeface="Roboto"/>
                <a:cs typeface="Roboto"/>
                <a:sym typeface="Roboto"/>
              </a:defRPr>
            </a:lvl2pPr>
            <a:lvl3pPr marL="1371600" marR="0" lvl="2" indent="-501650" algn="l" rtl="0">
              <a:lnSpc>
                <a:spcPct val="90000"/>
              </a:lnSpc>
              <a:spcBef>
                <a:spcPts val="1000"/>
              </a:spcBef>
              <a:spcAft>
                <a:spcPts val="0"/>
              </a:spcAft>
              <a:buClr>
                <a:srgbClr val="434343"/>
              </a:buClr>
              <a:buSzPts val="4300"/>
              <a:buFont typeface="Arial"/>
              <a:buChar char="•"/>
              <a:defRPr sz="4300" b="0" i="0" u="none" strike="noStrike" cap="none">
                <a:solidFill>
                  <a:srgbClr val="434343"/>
                </a:solidFill>
                <a:latin typeface="Roboto"/>
                <a:ea typeface="Roboto"/>
                <a:cs typeface="Roboto"/>
                <a:sym typeface="Roboto"/>
              </a:defRPr>
            </a:lvl3pPr>
            <a:lvl4pPr marL="1828800" marR="0" lvl="3"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Roboto"/>
                <a:ea typeface="Roboto"/>
                <a:cs typeface="Roboto"/>
                <a:sym typeface="Roboto"/>
              </a:defRPr>
            </a:lvl4pPr>
            <a:lvl5pPr marL="2286000" marR="0" lvl="4"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Roboto"/>
                <a:ea typeface="Roboto"/>
                <a:cs typeface="Roboto"/>
                <a:sym typeface="Roboto"/>
              </a:defRPr>
            </a:lvl5pPr>
            <a:lvl6pPr marL="2743200" marR="0" lvl="5"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Calibri"/>
                <a:ea typeface="Calibri"/>
                <a:cs typeface="Calibri"/>
                <a:sym typeface="Calibri"/>
              </a:defRPr>
            </a:lvl6pPr>
            <a:lvl7pPr marL="3200400" marR="0" lvl="6"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Calibri"/>
                <a:ea typeface="Calibri"/>
                <a:cs typeface="Calibri"/>
                <a:sym typeface="Calibri"/>
              </a:defRPr>
            </a:lvl7pPr>
            <a:lvl8pPr marL="3657600" marR="0" lvl="7"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Calibri"/>
                <a:ea typeface="Calibri"/>
                <a:cs typeface="Calibri"/>
                <a:sym typeface="Calibri"/>
              </a:defRPr>
            </a:lvl8pPr>
            <a:lvl9pPr marL="4114800" marR="0" lvl="8"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Calibri"/>
                <a:ea typeface="Calibri"/>
                <a:cs typeface="Calibri"/>
                <a:sym typeface="Calibri"/>
              </a:defRPr>
            </a:lvl9pPr>
          </a:lstStyle>
          <a:p>
            <a:endParaRPr/>
          </a:p>
        </p:txBody>
      </p:sp>
      <p:sp>
        <p:nvSpPr>
          <p:cNvPr id="44" name="Google Shape;44;p8"/>
          <p:cNvSpPr txBox="1">
            <a:spLocks noGrp="1"/>
          </p:cNvSpPr>
          <p:nvPr>
            <p:ph type="dt" idx="10"/>
          </p:nvPr>
        </p:nvSpPr>
        <p:spPr>
          <a:xfrm>
            <a:off x="735571" y="7007000"/>
            <a:ext cx="2407800" cy="402900"/>
          </a:xfrm>
          <a:prstGeom prst="rect">
            <a:avLst/>
          </a:prstGeom>
          <a:noFill/>
          <a:ln>
            <a:noFill/>
          </a:ln>
        </p:spPr>
        <p:txBody>
          <a:bodyPr spcFirstLastPara="1" wrap="square" lIns="170400" tIns="170400" rIns="170400" bIns="170400" anchor="ctr" anchorCtr="0">
            <a:noAutofit/>
          </a:bodyPr>
          <a:lstStyle>
            <a:lvl1pPr marR="0" lvl="0" algn="l" rtl="0">
              <a:lnSpc>
                <a:spcPct val="100000"/>
              </a:lnSpc>
              <a:spcBef>
                <a:spcPts val="0"/>
              </a:spcBef>
              <a:spcAft>
                <a:spcPts val="0"/>
              </a:spcAft>
              <a:buClr>
                <a:srgbClr val="888888"/>
              </a:buClr>
              <a:buSzPts val="3100"/>
              <a:buFont typeface="Calibri"/>
              <a:buNone/>
              <a:defRPr sz="2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9pPr>
          </a:lstStyle>
          <a:p>
            <a:endParaRPr/>
          </a:p>
        </p:txBody>
      </p:sp>
      <p:sp>
        <p:nvSpPr>
          <p:cNvPr id="45" name="Google Shape;45;p8"/>
          <p:cNvSpPr txBox="1">
            <a:spLocks noGrp="1"/>
          </p:cNvSpPr>
          <p:nvPr>
            <p:ph type="ftr" idx="11"/>
          </p:nvPr>
        </p:nvSpPr>
        <p:spPr>
          <a:xfrm>
            <a:off x="3544111" y="7007000"/>
            <a:ext cx="3610500" cy="402900"/>
          </a:xfrm>
          <a:prstGeom prst="rect">
            <a:avLst/>
          </a:prstGeom>
          <a:noFill/>
          <a:ln>
            <a:noFill/>
          </a:ln>
        </p:spPr>
        <p:txBody>
          <a:bodyPr spcFirstLastPara="1" wrap="square" lIns="170400" tIns="170400" rIns="170400" bIns="170400" anchor="ctr" anchorCtr="0">
            <a:noAutofit/>
          </a:bodyPr>
          <a:lstStyle>
            <a:lvl1pPr marR="0" lvl="0" algn="ctr" rtl="0">
              <a:lnSpc>
                <a:spcPct val="100000"/>
              </a:lnSpc>
              <a:spcBef>
                <a:spcPts val="0"/>
              </a:spcBef>
              <a:spcAft>
                <a:spcPts val="0"/>
              </a:spcAft>
              <a:buClr>
                <a:srgbClr val="888888"/>
              </a:buClr>
              <a:buSzPts val="3100"/>
              <a:buFont typeface="Calibri"/>
              <a:buNone/>
              <a:defRPr sz="2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9pPr>
          </a:lstStyle>
          <a:p>
            <a:endParaRPr/>
          </a:p>
        </p:txBody>
      </p:sp>
      <p:sp>
        <p:nvSpPr>
          <p:cNvPr id="46" name="Google Shape;46;p8"/>
          <p:cNvSpPr txBox="1">
            <a:spLocks noGrp="1"/>
          </p:cNvSpPr>
          <p:nvPr>
            <p:ph type="sldNum" idx="12"/>
          </p:nvPr>
        </p:nvSpPr>
        <p:spPr>
          <a:xfrm>
            <a:off x="7556311" y="7007000"/>
            <a:ext cx="2407800" cy="402900"/>
          </a:xfrm>
          <a:prstGeom prst="rect">
            <a:avLst/>
          </a:prstGeom>
          <a:noFill/>
          <a:ln>
            <a:noFill/>
          </a:ln>
        </p:spPr>
        <p:txBody>
          <a:bodyPr spcFirstLastPara="1" wrap="square" lIns="197825" tIns="98875" rIns="197825" bIns="98875" anchor="ctr" anchorCtr="0">
            <a:noAutofit/>
          </a:bodyPr>
          <a:lstStyle>
            <a:lvl1pPr marL="0" marR="0" lvl="0"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bn"/>
              <a:t>‹#›</a:t>
            </a:fld>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0"/>
          <p:cNvSpPr txBox="1"/>
          <p:nvPr/>
        </p:nvSpPr>
        <p:spPr>
          <a:xfrm>
            <a:off x="753150" y="554613"/>
            <a:ext cx="30000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bn" sz="2200" b="1">
                <a:solidFill>
                  <a:schemeClr val="dk1"/>
                </a:solidFill>
                <a:latin typeface="Roboto"/>
                <a:ea typeface="Roboto"/>
                <a:cs typeface="Roboto"/>
                <a:sym typeface="Roboto"/>
              </a:rPr>
              <a:t>TRANSECT WALK</a:t>
            </a:r>
            <a:endParaRPr sz="2200" b="1">
              <a:solidFill>
                <a:schemeClr val="dk1"/>
              </a:solidFill>
              <a:latin typeface="Roboto"/>
              <a:ea typeface="Roboto"/>
              <a:cs typeface="Roboto"/>
              <a:sym typeface="Roboto"/>
            </a:endParaRPr>
          </a:p>
        </p:txBody>
      </p:sp>
      <p:sp>
        <p:nvSpPr>
          <p:cNvPr id="247" name="Google Shape;247;p30"/>
          <p:cNvSpPr/>
          <p:nvPr/>
        </p:nvSpPr>
        <p:spPr>
          <a:xfrm>
            <a:off x="307350" y="1235504"/>
            <a:ext cx="5451600" cy="1606500"/>
          </a:xfrm>
          <a:prstGeom prst="rect">
            <a:avLst/>
          </a:prstGeom>
          <a:noFill/>
          <a:ln>
            <a:noFill/>
          </a:ln>
        </p:spPr>
        <p:txBody>
          <a:bodyPr spcFirstLastPara="1" wrap="square" lIns="91425" tIns="91425" rIns="73797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bn" sz="1100" dirty="0">
                <a:solidFill>
                  <a:srgbClr val="181818"/>
                </a:solidFill>
                <a:latin typeface="Roboto"/>
                <a:ea typeface="Roboto"/>
                <a:cs typeface="Roboto"/>
                <a:sym typeface="Roboto"/>
              </a:rPr>
              <a:t>Transect walks are part observation, walking interview, stakeholder engagement and visual documentation.</a:t>
            </a:r>
            <a:endParaRPr sz="1100" dirty="0">
              <a:solidFill>
                <a:srgbClr val="181818"/>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bn" sz="1100" dirty="0">
                <a:solidFill>
                  <a:srgbClr val="181818"/>
                </a:solidFill>
                <a:latin typeface="Roboto"/>
                <a:ea typeface="Roboto"/>
                <a:cs typeface="Roboto"/>
                <a:sym typeface="Roboto"/>
              </a:rPr>
              <a:t>Often conducted with a notebook and camera (smartphone), in small groups (2-3 people), participants and facilitators explore a particular context. Often key stakeholders such as village heads, government officers or private sector partners help ‘show’ the team around. </a:t>
            </a:r>
            <a:endParaRPr sz="1100" dirty="0">
              <a:solidFill>
                <a:srgbClr val="181818"/>
              </a:solidFill>
              <a:latin typeface="Roboto"/>
              <a:ea typeface="Roboto"/>
              <a:cs typeface="Roboto"/>
              <a:sym typeface="Roboto"/>
            </a:endParaRPr>
          </a:p>
          <a:p>
            <a:pPr marL="0" lvl="0" indent="0" algn="l" rtl="0">
              <a:lnSpc>
                <a:spcPct val="115000"/>
              </a:lnSpc>
              <a:spcBef>
                <a:spcPts val="0"/>
              </a:spcBef>
              <a:spcAft>
                <a:spcPts val="0"/>
              </a:spcAft>
              <a:buNone/>
            </a:pPr>
            <a:r>
              <a:rPr lang="bn" sz="1100" dirty="0">
                <a:solidFill>
                  <a:srgbClr val="181818"/>
                </a:solidFill>
                <a:latin typeface="Roboto"/>
                <a:ea typeface="Roboto"/>
                <a:cs typeface="Roboto"/>
                <a:sym typeface="Roboto"/>
              </a:rPr>
              <a:t>In WASH, transect walks are most commonly conducted in communities to understand behaviors and services  or in market shopping areas to understand available products.</a:t>
            </a:r>
            <a:endParaRPr sz="1100" dirty="0">
              <a:solidFill>
                <a:srgbClr val="181818"/>
              </a:solidFill>
              <a:latin typeface="Roboto"/>
              <a:ea typeface="Roboto"/>
              <a:cs typeface="Roboto"/>
              <a:sym typeface="Roboto"/>
            </a:endParaRPr>
          </a:p>
        </p:txBody>
      </p:sp>
      <p:sp>
        <p:nvSpPr>
          <p:cNvPr id="248" name="Google Shape;248;p30"/>
          <p:cNvSpPr/>
          <p:nvPr/>
        </p:nvSpPr>
        <p:spPr>
          <a:xfrm>
            <a:off x="307350" y="3043407"/>
            <a:ext cx="5115600" cy="805800"/>
          </a:xfrm>
          <a:prstGeom prst="rect">
            <a:avLst/>
          </a:prstGeom>
          <a:noFill/>
          <a:ln w="9525" cap="flat" cmpd="sng">
            <a:solidFill>
              <a:srgbClr val="0C4E5A"/>
            </a:solidFill>
            <a:prstDash val="solid"/>
            <a:round/>
            <a:headEnd type="none" w="sm" len="sm"/>
            <a:tailEnd type="none" w="sm" len="sm"/>
          </a:ln>
        </p:spPr>
        <p:txBody>
          <a:bodyPr spcFirstLastPara="1" wrap="square" lIns="91425" tIns="91425" rIns="180000" bIns="91425" anchor="ctr" anchorCtr="0">
            <a:noAutofit/>
          </a:bodyPr>
          <a:lstStyle/>
          <a:p>
            <a:pPr marL="0" lvl="0" indent="0" algn="l" rtl="0">
              <a:lnSpc>
                <a:spcPct val="115000"/>
              </a:lnSpc>
              <a:spcBef>
                <a:spcPts val="0"/>
              </a:spcBef>
              <a:spcAft>
                <a:spcPts val="0"/>
              </a:spcAft>
              <a:buNone/>
            </a:pPr>
            <a:r>
              <a:rPr lang="bn" sz="1100" b="1" dirty="0">
                <a:solidFill>
                  <a:srgbClr val="0C4E5A"/>
                </a:solidFill>
                <a:latin typeface="Roboto"/>
                <a:ea typeface="Roboto"/>
                <a:cs typeface="Roboto"/>
                <a:sym typeface="Roboto"/>
              </a:rPr>
              <a:t>OBJECTIVE</a:t>
            </a:r>
            <a:endParaRPr sz="1100" b="1" dirty="0">
              <a:solidFill>
                <a:srgbClr val="0C4E5A"/>
              </a:solidFill>
              <a:latin typeface="Roboto"/>
              <a:ea typeface="Roboto"/>
              <a:cs typeface="Roboto"/>
              <a:sym typeface="Roboto"/>
            </a:endParaRPr>
          </a:p>
          <a:p>
            <a:pPr marL="0" marR="0" lvl="0" indent="0" algn="l" rtl="0">
              <a:lnSpc>
                <a:spcPct val="115000"/>
              </a:lnSpc>
              <a:spcBef>
                <a:spcPts val="1000"/>
              </a:spcBef>
              <a:spcAft>
                <a:spcPts val="0"/>
              </a:spcAft>
              <a:buNone/>
            </a:pPr>
            <a:r>
              <a:rPr lang="bn" sz="1100" dirty="0">
                <a:solidFill>
                  <a:srgbClr val="181818"/>
                </a:solidFill>
                <a:latin typeface="Roboto"/>
                <a:ea typeface="Roboto"/>
                <a:cs typeface="Roboto"/>
                <a:sym typeface="Roboto"/>
              </a:rPr>
              <a:t>Transect walks are a participatory walking activity through a particular space to   create a common contextual understanding.</a:t>
            </a:r>
            <a:endParaRPr sz="1100" dirty="0">
              <a:solidFill>
                <a:srgbClr val="181818"/>
              </a:solidFill>
              <a:latin typeface="Roboto"/>
              <a:ea typeface="Roboto"/>
              <a:cs typeface="Roboto"/>
              <a:sym typeface="Roboto"/>
            </a:endParaRPr>
          </a:p>
        </p:txBody>
      </p:sp>
      <p:sp>
        <p:nvSpPr>
          <p:cNvPr id="249" name="Google Shape;249;p30"/>
          <p:cNvSpPr/>
          <p:nvPr/>
        </p:nvSpPr>
        <p:spPr>
          <a:xfrm>
            <a:off x="307350" y="3967298"/>
            <a:ext cx="5115600" cy="1441800"/>
          </a:xfrm>
          <a:prstGeom prst="rect">
            <a:avLst/>
          </a:prstGeom>
          <a:noFill/>
          <a:ln w="9525" cap="flat" cmpd="sng">
            <a:solidFill>
              <a:srgbClr val="0C4E5A"/>
            </a:solidFill>
            <a:prstDash val="solid"/>
            <a:round/>
            <a:headEnd type="none" w="sm" len="sm"/>
            <a:tailEnd type="none" w="sm" len="sm"/>
          </a:ln>
        </p:spPr>
        <p:txBody>
          <a:bodyPr spcFirstLastPara="1" wrap="square" lIns="91425" tIns="91425" rIns="180000" bIns="91425" anchor="ctr" anchorCtr="0">
            <a:noAutofit/>
          </a:bodyPr>
          <a:lstStyle/>
          <a:p>
            <a:pPr marL="0" lvl="0" indent="0" algn="l" rtl="0">
              <a:lnSpc>
                <a:spcPct val="120000"/>
              </a:lnSpc>
              <a:spcBef>
                <a:spcPts val="0"/>
              </a:spcBef>
              <a:spcAft>
                <a:spcPts val="0"/>
              </a:spcAft>
              <a:buNone/>
            </a:pPr>
            <a:r>
              <a:rPr lang="bn" sz="1100" b="1" dirty="0">
                <a:solidFill>
                  <a:srgbClr val="0C4E5A"/>
                </a:solidFill>
                <a:latin typeface="Roboto"/>
                <a:ea typeface="Roboto"/>
                <a:cs typeface="Roboto"/>
                <a:sym typeface="Roboto"/>
              </a:rPr>
              <a:t>WASH-HCD CONNECTION</a:t>
            </a:r>
            <a:endParaRPr sz="1100" b="1" dirty="0">
              <a:solidFill>
                <a:srgbClr val="0C4E5A"/>
              </a:solidFill>
              <a:latin typeface="Roboto"/>
              <a:ea typeface="Roboto"/>
              <a:cs typeface="Roboto"/>
              <a:sym typeface="Roboto"/>
            </a:endParaRPr>
          </a:p>
          <a:p>
            <a:pPr marL="0" lvl="0" indent="0" algn="l" rtl="0">
              <a:lnSpc>
                <a:spcPct val="115000"/>
              </a:lnSpc>
              <a:spcBef>
                <a:spcPts val="600"/>
              </a:spcBef>
              <a:spcAft>
                <a:spcPts val="0"/>
              </a:spcAft>
              <a:buNone/>
            </a:pPr>
            <a:r>
              <a:rPr lang="bn" sz="1100" dirty="0">
                <a:solidFill>
                  <a:srgbClr val="181818"/>
                </a:solidFill>
                <a:latin typeface="Roboto"/>
                <a:ea typeface="Roboto"/>
                <a:cs typeface="Roboto"/>
                <a:sym typeface="Roboto"/>
              </a:rPr>
              <a:t>In WASH interventions such as CLTS, transect walks have been a common tool in identifying community sanitation practices. Yet in HCD, they can be used to help create a common understanding of strengths and challenges in a variety of contexts. They are typically used alongside other data collection tools.</a:t>
            </a:r>
            <a:endParaRPr sz="1100" dirty="0">
              <a:solidFill>
                <a:srgbClr val="181818"/>
              </a:solidFill>
              <a:latin typeface="Roboto"/>
              <a:ea typeface="Roboto"/>
              <a:cs typeface="Roboto"/>
              <a:sym typeface="Roboto"/>
            </a:endParaRPr>
          </a:p>
        </p:txBody>
      </p:sp>
      <p:sp>
        <p:nvSpPr>
          <p:cNvPr id="250" name="Google Shape;250;p30"/>
          <p:cNvSpPr/>
          <p:nvPr/>
        </p:nvSpPr>
        <p:spPr>
          <a:xfrm>
            <a:off x="307350" y="5527241"/>
            <a:ext cx="5115600" cy="565500"/>
          </a:xfrm>
          <a:prstGeom prst="rect">
            <a:avLst/>
          </a:prstGeom>
          <a:noFill/>
          <a:ln w="9525" cap="flat" cmpd="sng">
            <a:solidFill>
              <a:srgbClr val="0C4E5A"/>
            </a:solidFill>
            <a:prstDash val="solid"/>
            <a:round/>
            <a:headEnd type="none" w="sm" len="sm"/>
            <a:tailEnd type="none" w="sm" len="sm"/>
          </a:ln>
        </p:spPr>
        <p:txBody>
          <a:bodyPr spcFirstLastPara="1" wrap="square" lIns="91425" tIns="91425" rIns="180000" bIns="91425" anchor="ctr" anchorCtr="0">
            <a:noAutofit/>
          </a:bodyPr>
          <a:lstStyle/>
          <a:p>
            <a:pPr marL="0" lvl="0" indent="0" algn="l" rtl="0">
              <a:lnSpc>
                <a:spcPct val="120000"/>
              </a:lnSpc>
              <a:spcBef>
                <a:spcPts val="0"/>
              </a:spcBef>
              <a:spcAft>
                <a:spcPts val="0"/>
              </a:spcAft>
              <a:buNone/>
            </a:pPr>
            <a:r>
              <a:rPr lang="bn" sz="1100" b="1">
                <a:solidFill>
                  <a:srgbClr val="0C4E5A"/>
                </a:solidFill>
                <a:latin typeface="Roboto"/>
                <a:ea typeface="Roboto"/>
                <a:cs typeface="Roboto"/>
                <a:sym typeface="Roboto"/>
              </a:rPr>
              <a:t>TIMING</a:t>
            </a:r>
            <a:endParaRPr sz="1100" b="1">
              <a:solidFill>
                <a:srgbClr val="0C4E5A"/>
              </a:solidFill>
              <a:latin typeface="Roboto"/>
              <a:ea typeface="Roboto"/>
              <a:cs typeface="Roboto"/>
              <a:sym typeface="Roboto"/>
            </a:endParaRPr>
          </a:p>
          <a:p>
            <a:pPr marL="0" lvl="0" indent="0" algn="l" rtl="0">
              <a:lnSpc>
                <a:spcPct val="115000"/>
              </a:lnSpc>
              <a:spcBef>
                <a:spcPts val="600"/>
              </a:spcBef>
              <a:spcAft>
                <a:spcPts val="0"/>
              </a:spcAft>
              <a:buClr>
                <a:schemeClr val="dk1"/>
              </a:buClr>
              <a:buSzPts val="1100"/>
              <a:buFont typeface="Arial"/>
              <a:buNone/>
            </a:pPr>
            <a:r>
              <a:rPr lang="bn" sz="1100">
                <a:solidFill>
                  <a:srgbClr val="181818"/>
                </a:solidFill>
                <a:latin typeface="Roboto"/>
                <a:ea typeface="Roboto"/>
                <a:cs typeface="Roboto"/>
                <a:sym typeface="Roboto"/>
              </a:rPr>
              <a:t>20-30 minutes</a:t>
            </a:r>
            <a:endParaRPr sz="1100">
              <a:solidFill>
                <a:schemeClr val="accent2"/>
              </a:solidFill>
              <a:latin typeface="Roboto"/>
              <a:ea typeface="Roboto"/>
              <a:cs typeface="Roboto"/>
              <a:sym typeface="Roboto"/>
            </a:endParaRPr>
          </a:p>
        </p:txBody>
      </p:sp>
      <p:sp>
        <p:nvSpPr>
          <p:cNvPr id="251" name="Google Shape;251;p30"/>
          <p:cNvSpPr/>
          <p:nvPr/>
        </p:nvSpPr>
        <p:spPr>
          <a:xfrm>
            <a:off x="307350" y="6195849"/>
            <a:ext cx="5115600" cy="1199700"/>
          </a:xfrm>
          <a:prstGeom prst="rect">
            <a:avLst/>
          </a:prstGeom>
          <a:noFill/>
          <a:ln w="9525" cap="flat" cmpd="sng">
            <a:solidFill>
              <a:srgbClr val="0C4E5A"/>
            </a:solidFill>
            <a:prstDash val="solid"/>
            <a:round/>
            <a:headEnd type="none" w="sm" len="sm"/>
            <a:tailEnd type="none" w="sm" len="sm"/>
          </a:ln>
        </p:spPr>
        <p:txBody>
          <a:bodyPr spcFirstLastPara="1" wrap="square" lIns="91425" tIns="91425" rIns="180000" bIns="91425" anchor="ctr" anchorCtr="0">
            <a:noAutofit/>
          </a:bodyPr>
          <a:lstStyle/>
          <a:p>
            <a:pPr marL="0" lvl="0" indent="0" algn="l" rtl="0">
              <a:lnSpc>
                <a:spcPct val="120000"/>
              </a:lnSpc>
              <a:spcBef>
                <a:spcPts val="0"/>
              </a:spcBef>
              <a:spcAft>
                <a:spcPts val="0"/>
              </a:spcAft>
              <a:buNone/>
            </a:pPr>
            <a:r>
              <a:rPr lang="bn" sz="1100" b="1">
                <a:solidFill>
                  <a:srgbClr val="0C4E5A"/>
                </a:solidFill>
                <a:latin typeface="Roboto"/>
                <a:ea typeface="Roboto"/>
                <a:cs typeface="Roboto"/>
                <a:sym typeface="Roboto"/>
              </a:rPr>
              <a:t>MATERIALS</a:t>
            </a:r>
            <a:endParaRPr sz="1100" b="1">
              <a:solidFill>
                <a:srgbClr val="0C4E5A"/>
              </a:solidFill>
              <a:latin typeface="Roboto"/>
              <a:ea typeface="Roboto"/>
              <a:cs typeface="Roboto"/>
              <a:sym typeface="Roboto"/>
            </a:endParaRPr>
          </a:p>
          <a:p>
            <a:pPr marL="457200" lvl="0" indent="-298450" algn="l" rtl="0">
              <a:lnSpc>
                <a:spcPct val="120000"/>
              </a:lnSpc>
              <a:spcBef>
                <a:spcPts val="600"/>
              </a:spcBef>
              <a:spcAft>
                <a:spcPts val="0"/>
              </a:spcAft>
              <a:buClr>
                <a:schemeClr val="dk2"/>
              </a:buClr>
              <a:buSzPts val="1100"/>
              <a:buFont typeface="Roboto"/>
              <a:buChar char="●"/>
            </a:pPr>
            <a:r>
              <a:rPr lang="bn" sz="1100">
                <a:solidFill>
                  <a:schemeClr val="dk2"/>
                </a:solidFill>
                <a:latin typeface="Roboto"/>
                <a:ea typeface="Roboto"/>
                <a:cs typeface="Roboto"/>
                <a:sym typeface="Roboto"/>
              </a:rPr>
              <a:t>QUESTIONS LIST</a:t>
            </a:r>
            <a:endParaRPr sz="1100">
              <a:solidFill>
                <a:schemeClr val="dk2"/>
              </a:solidFill>
              <a:latin typeface="Roboto"/>
              <a:ea typeface="Roboto"/>
              <a:cs typeface="Roboto"/>
              <a:sym typeface="Roboto"/>
            </a:endParaRPr>
          </a:p>
          <a:p>
            <a:pPr marL="457200" lvl="0" indent="-298450" algn="l" rtl="0">
              <a:lnSpc>
                <a:spcPct val="120000"/>
              </a:lnSpc>
              <a:spcBef>
                <a:spcPts val="0"/>
              </a:spcBef>
              <a:spcAft>
                <a:spcPts val="0"/>
              </a:spcAft>
              <a:buClr>
                <a:schemeClr val="dk2"/>
              </a:buClr>
              <a:buSzPts val="1100"/>
              <a:buFont typeface="Roboto"/>
              <a:buChar char="●"/>
            </a:pPr>
            <a:r>
              <a:rPr lang="bn" sz="1100">
                <a:solidFill>
                  <a:schemeClr val="dk2"/>
                </a:solidFill>
                <a:latin typeface="Roboto"/>
                <a:ea typeface="Roboto"/>
                <a:cs typeface="Roboto"/>
                <a:sym typeface="Roboto"/>
              </a:rPr>
              <a:t>PAPER OR NOTEBOOK</a:t>
            </a:r>
            <a:endParaRPr sz="1100">
              <a:solidFill>
                <a:schemeClr val="dk2"/>
              </a:solidFill>
              <a:latin typeface="Roboto"/>
              <a:ea typeface="Roboto"/>
              <a:cs typeface="Roboto"/>
              <a:sym typeface="Roboto"/>
            </a:endParaRPr>
          </a:p>
          <a:p>
            <a:pPr marL="457200" lvl="0" indent="-298450" algn="l" rtl="0">
              <a:lnSpc>
                <a:spcPct val="120000"/>
              </a:lnSpc>
              <a:spcBef>
                <a:spcPts val="0"/>
              </a:spcBef>
              <a:spcAft>
                <a:spcPts val="0"/>
              </a:spcAft>
              <a:buClr>
                <a:schemeClr val="dk2"/>
              </a:buClr>
              <a:buSzPts val="1100"/>
              <a:buFont typeface="Roboto"/>
              <a:buChar char="●"/>
            </a:pPr>
            <a:r>
              <a:rPr lang="bn" sz="1100">
                <a:solidFill>
                  <a:schemeClr val="dk2"/>
                </a:solidFill>
                <a:latin typeface="Roboto"/>
                <a:ea typeface="Roboto"/>
                <a:cs typeface="Roboto"/>
                <a:sym typeface="Roboto"/>
              </a:rPr>
              <a:t>PENS OR PENCILS</a:t>
            </a:r>
            <a:endParaRPr sz="1100">
              <a:solidFill>
                <a:schemeClr val="dk2"/>
              </a:solidFill>
              <a:latin typeface="Roboto"/>
              <a:ea typeface="Roboto"/>
              <a:cs typeface="Roboto"/>
              <a:sym typeface="Roboto"/>
            </a:endParaRPr>
          </a:p>
          <a:p>
            <a:pPr marL="457200" lvl="0" indent="-298450" algn="l" rtl="0">
              <a:lnSpc>
                <a:spcPct val="120000"/>
              </a:lnSpc>
              <a:spcBef>
                <a:spcPts val="0"/>
              </a:spcBef>
              <a:spcAft>
                <a:spcPts val="0"/>
              </a:spcAft>
              <a:buClr>
                <a:schemeClr val="dk2"/>
              </a:buClr>
              <a:buSzPts val="1100"/>
              <a:buFont typeface="Roboto"/>
              <a:buChar char="●"/>
            </a:pPr>
            <a:r>
              <a:rPr lang="bn" sz="1100">
                <a:solidFill>
                  <a:schemeClr val="dk2"/>
                </a:solidFill>
                <a:latin typeface="Roboto"/>
                <a:ea typeface="Roboto"/>
                <a:cs typeface="Roboto"/>
                <a:sym typeface="Roboto"/>
              </a:rPr>
              <a:t>CAMERA</a:t>
            </a:r>
            <a:endParaRPr sz="1100">
              <a:solidFill>
                <a:schemeClr val="dk2"/>
              </a:solidFill>
              <a:latin typeface="Roboto"/>
              <a:ea typeface="Roboto"/>
              <a:cs typeface="Roboto"/>
              <a:sym typeface="Roboto"/>
            </a:endParaRPr>
          </a:p>
        </p:txBody>
      </p:sp>
      <p:sp>
        <p:nvSpPr>
          <p:cNvPr id="252" name="Google Shape;252;p30"/>
          <p:cNvSpPr txBox="1"/>
          <p:nvPr/>
        </p:nvSpPr>
        <p:spPr>
          <a:xfrm>
            <a:off x="5758850" y="894500"/>
            <a:ext cx="4614900" cy="61569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000000"/>
              </a:buClr>
              <a:buSzPts val="1100"/>
              <a:buFont typeface="Arial"/>
              <a:buNone/>
            </a:pPr>
            <a:r>
              <a:rPr lang="bn" sz="1100" b="1" dirty="0">
                <a:solidFill>
                  <a:srgbClr val="0C4E5A"/>
                </a:solidFill>
                <a:latin typeface="Roboto"/>
                <a:ea typeface="Roboto"/>
                <a:cs typeface="Roboto"/>
                <a:sym typeface="Roboto"/>
              </a:rPr>
              <a:t>STEPS</a:t>
            </a:r>
            <a:endParaRPr sz="1100" b="1" dirty="0">
              <a:solidFill>
                <a:srgbClr val="0C4E5A"/>
              </a:solidFill>
              <a:latin typeface="Roboto"/>
              <a:ea typeface="Roboto"/>
              <a:cs typeface="Roboto"/>
              <a:sym typeface="Roboto"/>
            </a:endParaRPr>
          </a:p>
          <a:p>
            <a:pPr marL="457200" lvl="0" indent="-298450" algn="l" rtl="0">
              <a:lnSpc>
                <a:spcPct val="115000"/>
              </a:lnSpc>
              <a:spcBef>
                <a:spcPts val="600"/>
              </a:spcBef>
              <a:spcAft>
                <a:spcPts val="0"/>
              </a:spcAft>
              <a:buClr>
                <a:srgbClr val="0C4E5A"/>
              </a:buClr>
              <a:buSzPts val="1100"/>
              <a:buFont typeface="Arial"/>
              <a:buAutoNum type="arabicPeriod"/>
            </a:pPr>
            <a:r>
              <a:rPr lang="bn" sz="1100" b="1" dirty="0">
                <a:solidFill>
                  <a:srgbClr val="181818"/>
                </a:solidFill>
                <a:latin typeface="Roboto"/>
                <a:ea typeface="Roboto"/>
                <a:cs typeface="Roboto"/>
                <a:sym typeface="Roboto"/>
              </a:rPr>
              <a:t>Plan.</a:t>
            </a:r>
            <a:endParaRPr sz="1100" dirty="0">
              <a:solidFill>
                <a:srgbClr val="181818"/>
              </a:solidFill>
              <a:latin typeface="Roboto"/>
              <a:ea typeface="Roboto"/>
              <a:cs typeface="Roboto"/>
              <a:sym typeface="Roboto"/>
            </a:endParaRPr>
          </a:p>
          <a:p>
            <a:pPr marL="914400" lvl="1" indent="-298450" algn="l" rtl="0">
              <a:lnSpc>
                <a:spcPct val="115000"/>
              </a:lnSpc>
              <a:spcBef>
                <a:spcPts val="1000"/>
              </a:spcBef>
              <a:spcAft>
                <a:spcPts val="0"/>
              </a:spcAft>
              <a:buClr>
                <a:srgbClr val="181818"/>
              </a:buClr>
              <a:buSzPts val="1100"/>
              <a:buFont typeface="Roboto"/>
              <a:buChar char="○"/>
            </a:pPr>
            <a:r>
              <a:rPr lang="bn" sz="1100" dirty="0">
                <a:solidFill>
                  <a:srgbClr val="181818"/>
                </a:solidFill>
                <a:latin typeface="Roboto"/>
                <a:ea typeface="Roboto"/>
                <a:cs typeface="Roboto"/>
                <a:sym typeface="Roboto"/>
              </a:rPr>
              <a:t>Before the walk, create a list of questions for discussion with the key stakeholder who will introduce you to his/her context</a:t>
            </a:r>
            <a:endParaRPr sz="1100" dirty="0">
              <a:solidFill>
                <a:srgbClr val="181818"/>
              </a:solidFill>
              <a:latin typeface="Roboto"/>
              <a:ea typeface="Roboto"/>
              <a:cs typeface="Roboto"/>
              <a:sym typeface="Roboto"/>
            </a:endParaRPr>
          </a:p>
          <a:p>
            <a:pPr marL="914400" lvl="1" indent="-298450" algn="l" rtl="0">
              <a:lnSpc>
                <a:spcPct val="115000"/>
              </a:lnSpc>
              <a:spcBef>
                <a:spcPts val="0"/>
              </a:spcBef>
              <a:spcAft>
                <a:spcPts val="0"/>
              </a:spcAft>
              <a:buClr>
                <a:srgbClr val="181818"/>
              </a:buClr>
              <a:buSzPts val="1100"/>
              <a:buFont typeface="Roboto"/>
              <a:buChar char="○"/>
            </a:pPr>
            <a:r>
              <a:rPr lang="bn" sz="1100" dirty="0">
                <a:solidFill>
                  <a:srgbClr val="181818"/>
                </a:solidFill>
                <a:latin typeface="Roboto"/>
                <a:ea typeface="Roboto"/>
                <a:cs typeface="Roboto"/>
                <a:sym typeface="Roboto"/>
              </a:rPr>
              <a:t>Prepare your materials</a:t>
            </a:r>
            <a:endParaRPr sz="1100" dirty="0">
              <a:solidFill>
                <a:srgbClr val="181818"/>
              </a:solidFill>
              <a:latin typeface="Roboto"/>
              <a:ea typeface="Roboto"/>
              <a:cs typeface="Roboto"/>
              <a:sym typeface="Roboto"/>
            </a:endParaRPr>
          </a:p>
          <a:p>
            <a:pPr marL="1371600" lvl="2" indent="-298450" algn="l" rtl="0">
              <a:lnSpc>
                <a:spcPct val="115000"/>
              </a:lnSpc>
              <a:spcBef>
                <a:spcPts val="0"/>
              </a:spcBef>
              <a:spcAft>
                <a:spcPts val="0"/>
              </a:spcAft>
              <a:buClr>
                <a:srgbClr val="181818"/>
              </a:buClr>
              <a:buSzPts val="1100"/>
              <a:buFont typeface="Roboto"/>
              <a:buAutoNum type="romanLcPeriod"/>
            </a:pPr>
            <a:r>
              <a:rPr lang="bn" sz="1100" dirty="0">
                <a:solidFill>
                  <a:srgbClr val="181818"/>
                </a:solidFill>
                <a:latin typeface="Roboto"/>
                <a:ea typeface="Roboto"/>
                <a:cs typeface="Roboto"/>
                <a:sym typeface="Roboto"/>
              </a:rPr>
              <a:t>Transect Walk note page OR notebook page divided into four sections (common, different, surprises, opportunities)</a:t>
            </a:r>
            <a:endParaRPr sz="1100" dirty="0">
              <a:solidFill>
                <a:srgbClr val="181818"/>
              </a:solidFill>
              <a:latin typeface="Roboto"/>
              <a:ea typeface="Roboto"/>
              <a:cs typeface="Roboto"/>
              <a:sym typeface="Roboto"/>
            </a:endParaRPr>
          </a:p>
          <a:p>
            <a:pPr marL="1371600" lvl="2" indent="-298450" algn="l" rtl="0">
              <a:lnSpc>
                <a:spcPct val="115000"/>
              </a:lnSpc>
              <a:spcBef>
                <a:spcPts val="0"/>
              </a:spcBef>
              <a:spcAft>
                <a:spcPts val="0"/>
              </a:spcAft>
              <a:buClr>
                <a:srgbClr val="181818"/>
              </a:buClr>
              <a:buSzPts val="1100"/>
              <a:buFont typeface="Roboto"/>
              <a:buAutoNum type="romanLcPeriod"/>
            </a:pPr>
            <a:r>
              <a:rPr lang="bn" sz="1100" dirty="0">
                <a:solidFill>
                  <a:srgbClr val="181818"/>
                </a:solidFill>
                <a:latin typeface="Roboto"/>
                <a:ea typeface="Roboto"/>
                <a:cs typeface="Roboto"/>
                <a:sym typeface="Roboto"/>
              </a:rPr>
              <a:t>Pen (small tip)</a:t>
            </a:r>
            <a:endParaRPr sz="1100" dirty="0">
              <a:solidFill>
                <a:srgbClr val="181818"/>
              </a:solidFill>
              <a:latin typeface="Roboto"/>
              <a:ea typeface="Roboto"/>
              <a:cs typeface="Roboto"/>
              <a:sym typeface="Roboto"/>
            </a:endParaRPr>
          </a:p>
          <a:p>
            <a:pPr marL="1371600" lvl="2" indent="-298450" algn="l" rtl="0">
              <a:lnSpc>
                <a:spcPct val="115000"/>
              </a:lnSpc>
              <a:spcBef>
                <a:spcPts val="0"/>
              </a:spcBef>
              <a:spcAft>
                <a:spcPts val="0"/>
              </a:spcAft>
              <a:buClr>
                <a:srgbClr val="181818"/>
              </a:buClr>
              <a:buSzPts val="1100"/>
              <a:buFont typeface="Roboto"/>
              <a:buAutoNum type="romanLcPeriod"/>
            </a:pPr>
            <a:r>
              <a:rPr lang="bn" sz="1100" dirty="0">
                <a:solidFill>
                  <a:srgbClr val="181818"/>
                </a:solidFill>
                <a:latin typeface="Roboto"/>
                <a:ea typeface="Roboto"/>
                <a:cs typeface="Roboto"/>
                <a:sym typeface="Roboto"/>
              </a:rPr>
              <a:t>Camera (smartphone or other)</a:t>
            </a:r>
            <a:endParaRPr sz="1100" dirty="0">
              <a:solidFill>
                <a:srgbClr val="181818"/>
              </a:solidFill>
              <a:latin typeface="Roboto"/>
              <a:ea typeface="Roboto"/>
              <a:cs typeface="Roboto"/>
              <a:sym typeface="Roboto"/>
            </a:endParaRPr>
          </a:p>
          <a:p>
            <a:pPr marL="1371600" lvl="2" indent="-298450" algn="l" rtl="0">
              <a:lnSpc>
                <a:spcPct val="115000"/>
              </a:lnSpc>
              <a:spcBef>
                <a:spcPts val="0"/>
              </a:spcBef>
              <a:spcAft>
                <a:spcPts val="0"/>
              </a:spcAft>
              <a:buClr>
                <a:srgbClr val="181818"/>
              </a:buClr>
              <a:buSzPts val="1100"/>
              <a:buFont typeface="Roboto"/>
              <a:buAutoNum type="romanLcPeriod"/>
            </a:pPr>
            <a:r>
              <a:rPr lang="bn" sz="1100" dirty="0">
                <a:solidFill>
                  <a:srgbClr val="181818"/>
                </a:solidFill>
                <a:latin typeface="Roboto"/>
                <a:ea typeface="Roboto"/>
                <a:cs typeface="Roboto"/>
                <a:sym typeface="Roboto"/>
              </a:rPr>
              <a:t>(optional) Photography consent forms</a:t>
            </a:r>
            <a:endParaRPr sz="1100" dirty="0">
              <a:solidFill>
                <a:srgbClr val="181818"/>
              </a:solidFill>
              <a:latin typeface="Roboto"/>
              <a:ea typeface="Roboto"/>
              <a:cs typeface="Roboto"/>
              <a:sym typeface="Roboto"/>
            </a:endParaRPr>
          </a:p>
          <a:p>
            <a:pPr marL="1371600" lvl="0" indent="0" algn="l" rtl="0">
              <a:lnSpc>
                <a:spcPct val="115000"/>
              </a:lnSpc>
              <a:spcBef>
                <a:spcPts val="0"/>
              </a:spcBef>
              <a:spcAft>
                <a:spcPts val="0"/>
              </a:spcAft>
              <a:buNone/>
            </a:pPr>
            <a:endParaRPr sz="1100" dirty="0">
              <a:solidFill>
                <a:srgbClr val="181818"/>
              </a:solidFill>
              <a:latin typeface="Roboto"/>
              <a:ea typeface="Roboto"/>
              <a:cs typeface="Roboto"/>
              <a:sym typeface="Roboto"/>
            </a:endParaRPr>
          </a:p>
          <a:p>
            <a:pPr marL="457200" lvl="0" indent="-298450" algn="l" rtl="0">
              <a:lnSpc>
                <a:spcPct val="115000"/>
              </a:lnSpc>
              <a:spcBef>
                <a:spcPts val="0"/>
              </a:spcBef>
              <a:spcAft>
                <a:spcPts val="0"/>
              </a:spcAft>
              <a:buClr>
                <a:srgbClr val="0C4E5A"/>
              </a:buClr>
              <a:buSzPts val="1100"/>
              <a:buFont typeface="+mj-lt"/>
              <a:buAutoNum type="arabicPeriod" startAt="2"/>
            </a:pPr>
            <a:r>
              <a:rPr lang="bn" sz="1100" b="1" dirty="0">
                <a:solidFill>
                  <a:srgbClr val="181818"/>
                </a:solidFill>
                <a:latin typeface="Roboto"/>
                <a:ea typeface="Roboto"/>
                <a:cs typeface="Roboto"/>
                <a:sym typeface="Roboto"/>
              </a:rPr>
              <a:t>Generate.</a:t>
            </a:r>
            <a:endParaRPr sz="1100" b="1" dirty="0">
              <a:solidFill>
                <a:srgbClr val="181818"/>
              </a:solidFill>
              <a:latin typeface="Roboto"/>
              <a:ea typeface="Roboto"/>
              <a:cs typeface="Roboto"/>
              <a:sym typeface="Roboto"/>
            </a:endParaRPr>
          </a:p>
          <a:p>
            <a:pPr marL="914400" lvl="1" indent="-298450" algn="l" rtl="0">
              <a:lnSpc>
                <a:spcPct val="115000"/>
              </a:lnSpc>
              <a:spcBef>
                <a:spcPts val="1000"/>
              </a:spcBef>
              <a:spcAft>
                <a:spcPts val="0"/>
              </a:spcAft>
              <a:buClr>
                <a:srgbClr val="181818"/>
              </a:buClr>
              <a:buSzPts val="1100"/>
              <a:buFont typeface="Roboto"/>
              <a:buChar char="○"/>
            </a:pPr>
            <a:r>
              <a:rPr lang="bn" sz="1100" dirty="0">
                <a:solidFill>
                  <a:srgbClr val="181818"/>
                </a:solidFill>
                <a:latin typeface="Roboto"/>
                <a:ea typeface="Roboto"/>
                <a:cs typeface="Roboto"/>
                <a:sym typeface="Roboto"/>
              </a:rPr>
              <a:t>Introduce the members of the walk to one another and the objectives of the walk. </a:t>
            </a:r>
            <a:endParaRPr sz="1100" dirty="0">
              <a:solidFill>
                <a:srgbClr val="181818"/>
              </a:solidFill>
              <a:latin typeface="Roboto"/>
              <a:ea typeface="Roboto"/>
              <a:cs typeface="Roboto"/>
              <a:sym typeface="Roboto"/>
            </a:endParaRPr>
          </a:p>
          <a:p>
            <a:pPr marL="914400" lvl="1" indent="-298450" algn="l" rtl="0">
              <a:lnSpc>
                <a:spcPct val="115000"/>
              </a:lnSpc>
              <a:spcBef>
                <a:spcPts val="0"/>
              </a:spcBef>
              <a:spcAft>
                <a:spcPts val="0"/>
              </a:spcAft>
              <a:buClr>
                <a:srgbClr val="181818"/>
              </a:buClr>
              <a:buSzPts val="1100"/>
              <a:buFont typeface="Roboto"/>
              <a:buChar char="○"/>
            </a:pPr>
            <a:r>
              <a:rPr lang="bn" sz="1100" dirty="0">
                <a:solidFill>
                  <a:srgbClr val="181818"/>
                </a:solidFill>
                <a:latin typeface="Roboto"/>
                <a:ea typeface="Roboto"/>
                <a:cs typeface="Roboto"/>
                <a:sym typeface="Roboto"/>
              </a:rPr>
              <a:t>Break into smaller groups of 2-3 to foster richer conversations.</a:t>
            </a:r>
            <a:endParaRPr sz="1100" dirty="0">
              <a:solidFill>
                <a:srgbClr val="181818"/>
              </a:solidFill>
              <a:latin typeface="Roboto"/>
              <a:ea typeface="Roboto"/>
              <a:cs typeface="Roboto"/>
              <a:sym typeface="Roboto"/>
            </a:endParaRPr>
          </a:p>
          <a:p>
            <a:pPr marL="914400" lvl="1" indent="-298450" algn="l" rtl="0">
              <a:lnSpc>
                <a:spcPct val="115000"/>
              </a:lnSpc>
              <a:spcBef>
                <a:spcPts val="0"/>
              </a:spcBef>
              <a:spcAft>
                <a:spcPts val="0"/>
              </a:spcAft>
              <a:buClr>
                <a:srgbClr val="181818"/>
              </a:buClr>
              <a:buSzPts val="1100"/>
              <a:buFont typeface="Roboto"/>
              <a:buChar char="○"/>
            </a:pPr>
            <a:r>
              <a:rPr lang="bn" sz="1100" dirty="0">
                <a:solidFill>
                  <a:srgbClr val="181818"/>
                </a:solidFill>
                <a:latin typeface="Roboto"/>
                <a:ea typeface="Roboto"/>
                <a:cs typeface="Roboto"/>
                <a:sym typeface="Roboto"/>
              </a:rPr>
              <a:t>As you go, note and document aspects in four categories: </a:t>
            </a:r>
            <a:endParaRPr sz="1100" dirty="0">
              <a:solidFill>
                <a:srgbClr val="181818"/>
              </a:solidFill>
              <a:latin typeface="Roboto"/>
              <a:ea typeface="Roboto"/>
              <a:cs typeface="Roboto"/>
              <a:sym typeface="Roboto"/>
            </a:endParaRPr>
          </a:p>
          <a:p>
            <a:pPr marL="1371600" lvl="2" indent="-298450" algn="l" rtl="0">
              <a:lnSpc>
                <a:spcPct val="115000"/>
              </a:lnSpc>
              <a:spcBef>
                <a:spcPts val="0"/>
              </a:spcBef>
              <a:spcAft>
                <a:spcPts val="0"/>
              </a:spcAft>
              <a:buClr>
                <a:srgbClr val="181818"/>
              </a:buClr>
              <a:buSzPts val="1100"/>
              <a:buFont typeface="Roboto"/>
              <a:buAutoNum type="romanLcPeriod"/>
            </a:pPr>
            <a:r>
              <a:rPr lang="bn" sz="1100" dirty="0">
                <a:solidFill>
                  <a:srgbClr val="181818"/>
                </a:solidFill>
                <a:latin typeface="Roboto"/>
                <a:ea typeface="Roboto"/>
                <a:cs typeface="Roboto"/>
                <a:sym typeface="Roboto"/>
              </a:rPr>
              <a:t>Common: things that come up multiple times, that are common across groups, households or shops</a:t>
            </a:r>
            <a:endParaRPr sz="1100" dirty="0">
              <a:solidFill>
                <a:srgbClr val="181818"/>
              </a:solidFill>
              <a:latin typeface="Roboto"/>
              <a:ea typeface="Roboto"/>
              <a:cs typeface="Roboto"/>
              <a:sym typeface="Roboto"/>
            </a:endParaRPr>
          </a:p>
          <a:p>
            <a:pPr marL="1371600" lvl="2" indent="-298450" algn="l" rtl="0">
              <a:lnSpc>
                <a:spcPct val="115000"/>
              </a:lnSpc>
              <a:spcBef>
                <a:spcPts val="0"/>
              </a:spcBef>
              <a:spcAft>
                <a:spcPts val="0"/>
              </a:spcAft>
              <a:buClr>
                <a:srgbClr val="181818"/>
              </a:buClr>
              <a:buSzPts val="1100"/>
              <a:buFont typeface="Roboto"/>
              <a:buAutoNum type="romanLcPeriod"/>
            </a:pPr>
            <a:r>
              <a:rPr lang="bn" sz="1100" dirty="0">
                <a:solidFill>
                  <a:srgbClr val="181818"/>
                </a:solidFill>
                <a:latin typeface="Roboto"/>
                <a:ea typeface="Roboto"/>
                <a:cs typeface="Roboto"/>
                <a:sym typeface="Roboto"/>
              </a:rPr>
              <a:t>Different: things that come up rarely, that are not common across groups, households or shops</a:t>
            </a:r>
            <a:endParaRPr sz="1100" dirty="0">
              <a:solidFill>
                <a:srgbClr val="181818"/>
              </a:solidFill>
              <a:latin typeface="Roboto"/>
              <a:ea typeface="Roboto"/>
              <a:cs typeface="Roboto"/>
              <a:sym typeface="Roboto"/>
            </a:endParaRPr>
          </a:p>
          <a:p>
            <a:pPr marL="1371600" lvl="2" indent="-298450" algn="l" rtl="0">
              <a:lnSpc>
                <a:spcPct val="115000"/>
              </a:lnSpc>
              <a:spcBef>
                <a:spcPts val="0"/>
              </a:spcBef>
              <a:spcAft>
                <a:spcPts val="0"/>
              </a:spcAft>
              <a:buClr>
                <a:srgbClr val="181818"/>
              </a:buClr>
              <a:buSzPts val="1100"/>
              <a:buFont typeface="Roboto"/>
              <a:buAutoNum type="romanLcPeriod"/>
            </a:pPr>
            <a:r>
              <a:rPr lang="bn" sz="1100" dirty="0">
                <a:solidFill>
                  <a:srgbClr val="181818"/>
                </a:solidFill>
                <a:latin typeface="Roboto"/>
                <a:ea typeface="Roboto"/>
                <a:cs typeface="Roboto"/>
                <a:sym typeface="Roboto"/>
              </a:rPr>
              <a:t>Surprises: things that cause the group to stop and discuss, that are unexpected</a:t>
            </a:r>
            <a:endParaRPr sz="1100" dirty="0">
              <a:solidFill>
                <a:srgbClr val="181818"/>
              </a:solidFill>
              <a:latin typeface="Roboto"/>
              <a:ea typeface="Roboto"/>
              <a:cs typeface="Roboto"/>
              <a:sym typeface="Roboto"/>
            </a:endParaRPr>
          </a:p>
          <a:p>
            <a:pPr marL="1371600" lvl="2" indent="-298450" algn="l" rtl="0">
              <a:lnSpc>
                <a:spcPct val="115000"/>
              </a:lnSpc>
              <a:spcBef>
                <a:spcPts val="0"/>
              </a:spcBef>
              <a:spcAft>
                <a:spcPts val="0"/>
              </a:spcAft>
              <a:buClr>
                <a:srgbClr val="181818"/>
              </a:buClr>
              <a:buSzPts val="1100"/>
              <a:buFont typeface="Roboto"/>
              <a:buAutoNum type="romanLcPeriod"/>
            </a:pPr>
            <a:r>
              <a:rPr lang="bn" sz="1100" dirty="0">
                <a:solidFill>
                  <a:srgbClr val="181818"/>
                </a:solidFill>
                <a:latin typeface="Roboto"/>
                <a:ea typeface="Roboto"/>
                <a:cs typeface="Roboto"/>
                <a:sym typeface="Roboto"/>
              </a:rPr>
              <a:t>Opportunities: things that the group recognises as things that can be done to improve the context</a:t>
            </a:r>
            <a:endParaRPr sz="1100" dirty="0">
              <a:solidFill>
                <a:srgbClr val="181818"/>
              </a:solidFill>
              <a:latin typeface="Roboto"/>
              <a:ea typeface="Roboto"/>
              <a:cs typeface="Roboto"/>
              <a:sym typeface="Roboto"/>
            </a:endParaRPr>
          </a:p>
        </p:txBody>
      </p:sp>
      <p:pic>
        <p:nvPicPr>
          <p:cNvPr id="253" name="Google Shape;253;p30"/>
          <p:cNvPicPr preferRelativeResize="0"/>
          <p:nvPr/>
        </p:nvPicPr>
        <p:blipFill>
          <a:blip r:embed="rId3">
            <a:alphaModFix/>
          </a:blip>
          <a:stretch>
            <a:fillRect/>
          </a:stretch>
        </p:blipFill>
        <p:spPr>
          <a:xfrm>
            <a:off x="244895" y="450370"/>
            <a:ext cx="565500" cy="565500"/>
          </a:xfrm>
          <a:prstGeom prst="rect">
            <a:avLst/>
          </a:prstGeom>
          <a:noFill/>
          <a:ln>
            <a:noFill/>
          </a:ln>
        </p:spPr>
      </p:pic>
      <p:pic>
        <p:nvPicPr>
          <p:cNvPr id="254" name="Google Shape;254;p30"/>
          <p:cNvPicPr preferRelativeResize="0"/>
          <p:nvPr/>
        </p:nvPicPr>
        <p:blipFill>
          <a:blip r:embed="rId4">
            <a:alphaModFix/>
          </a:blip>
          <a:stretch>
            <a:fillRect/>
          </a:stretch>
        </p:blipFill>
        <p:spPr>
          <a:xfrm>
            <a:off x="494651" y="214634"/>
            <a:ext cx="454749" cy="454749"/>
          </a:xfrm>
          <a:prstGeom prst="rect">
            <a:avLst/>
          </a:prstGeom>
          <a:noFill/>
          <a:ln>
            <a:noFill/>
          </a:ln>
        </p:spPr>
      </p:pic>
      <p:pic>
        <p:nvPicPr>
          <p:cNvPr id="255" name="Google Shape;255;p30"/>
          <p:cNvPicPr preferRelativeResize="0"/>
          <p:nvPr/>
        </p:nvPicPr>
        <p:blipFill>
          <a:blip r:embed="rId5">
            <a:alphaModFix/>
          </a:blip>
          <a:stretch>
            <a:fillRect/>
          </a:stretch>
        </p:blipFill>
        <p:spPr>
          <a:xfrm>
            <a:off x="5752483" y="5885324"/>
            <a:ext cx="1052225" cy="1606502"/>
          </a:xfrm>
          <a:prstGeom prst="rect">
            <a:avLst/>
          </a:prstGeom>
          <a:noFill/>
          <a:ln>
            <a:noFill/>
          </a:ln>
        </p:spPr>
      </p:pic>
      <p:pic>
        <p:nvPicPr>
          <p:cNvPr id="256" name="Google Shape;256;p30"/>
          <p:cNvPicPr preferRelativeResize="0"/>
          <p:nvPr/>
        </p:nvPicPr>
        <p:blipFill>
          <a:blip r:embed="rId6">
            <a:alphaModFix/>
          </a:blip>
          <a:stretch>
            <a:fillRect/>
          </a:stretch>
        </p:blipFill>
        <p:spPr>
          <a:xfrm>
            <a:off x="5020617" y="5885324"/>
            <a:ext cx="797207" cy="1606501"/>
          </a:xfrm>
          <a:prstGeom prst="rect">
            <a:avLst/>
          </a:prstGeom>
          <a:noFill/>
          <a:ln>
            <a:noFill/>
          </a:ln>
        </p:spPr>
      </p:pic>
      <p:sp>
        <p:nvSpPr>
          <p:cNvPr id="257" name="Google Shape;257;p30"/>
          <p:cNvSpPr txBox="1"/>
          <p:nvPr/>
        </p:nvSpPr>
        <p:spPr>
          <a:xfrm>
            <a:off x="7597198" y="267525"/>
            <a:ext cx="2712000" cy="565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bn" sz="1600" b="1">
                <a:solidFill>
                  <a:schemeClr val="dk1"/>
                </a:solidFill>
                <a:latin typeface="Roboto"/>
                <a:ea typeface="Roboto"/>
                <a:cs typeface="Roboto"/>
                <a:sym typeface="Roboto"/>
              </a:rPr>
              <a:t>HCD for WASH</a:t>
            </a:r>
            <a:endParaRPr sz="1600">
              <a:solidFill>
                <a:schemeClr val="dk1"/>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1"/>
          <p:cNvSpPr/>
          <p:nvPr/>
        </p:nvSpPr>
        <p:spPr>
          <a:xfrm>
            <a:off x="753150" y="2897451"/>
            <a:ext cx="168900" cy="160500"/>
          </a:xfrm>
          <a:prstGeom prst="star5">
            <a:avLst>
              <a:gd name="adj" fmla="val 19098"/>
              <a:gd name="hf" fmla="val 105146"/>
              <a:gd name="vf" fmla="val 110557"/>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1"/>
          <p:cNvSpPr txBox="1"/>
          <p:nvPr/>
        </p:nvSpPr>
        <p:spPr>
          <a:xfrm>
            <a:off x="753150" y="554613"/>
            <a:ext cx="30000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bn" sz="2200" b="1">
                <a:solidFill>
                  <a:schemeClr val="dk1"/>
                </a:solidFill>
                <a:latin typeface="Roboto"/>
                <a:ea typeface="Roboto"/>
                <a:cs typeface="Roboto"/>
                <a:sym typeface="Roboto"/>
              </a:rPr>
              <a:t>TRANSECT WALK</a:t>
            </a:r>
            <a:endParaRPr sz="2200" b="1">
              <a:solidFill>
                <a:schemeClr val="dk1"/>
              </a:solidFill>
              <a:latin typeface="Roboto"/>
              <a:ea typeface="Roboto"/>
              <a:cs typeface="Roboto"/>
              <a:sym typeface="Roboto"/>
            </a:endParaRPr>
          </a:p>
        </p:txBody>
      </p:sp>
      <p:sp>
        <p:nvSpPr>
          <p:cNvPr id="264" name="Google Shape;264;p31"/>
          <p:cNvSpPr txBox="1"/>
          <p:nvPr/>
        </p:nvSpPr>
        <p:spPr>
          <a:xfrm>
            <a:off x="244895" y="1341494"/>
            <a:ext cx="4614900" cy="5948069"/>
          </a:xfrm>
          <a:prstGeom prst="rect">
            <a:avLst/>
          </a:prstGeom>
          <a:noFill/>
          <a:ln>
            <a:noFill/>
          </a:ln>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rgbClr val="0C4E5A"/>
              </a:buClr>
              <a:buSzPts val="1100"/>
              <a:buFont typeface="+mj-lt"/>
              <a:buAutoNum type="arabicPeriod" startAt="3"/>
            </a:pPr>
            <a:r>
              <a:rPr lang="bn" sz="1100" b="1" dirty="0">
                <a:solidFill>
                  <a:srgbClr val="181818"/>
                </a:solidFill>
                <a:latin typeface="Roboto"/>
                <a:ea typeface="Roboto"/>
                <a:cs typeface="Roboto"/>
                <a:sym typeface="Roboto"/>
              </a:rPr>
              <a:t>Generate (continued)</a:t>
            </a:r>
            <a:endParaRPr sz="1100" b="1" dirty="0">
              <a:solidFill>
                <a:srgbClr val="181818"/>
              </a:solidFill>
              <a:latin typeface="Roboto"/>
              <a:ea typeface="Roboto"/>
              <a:cs typeface="Roboto"/>
              <a:sym typeface="Roboto"/>
            </a:endParaRPr>
          </a:p>
          <a:p>
            <a:pPr marL="914400" lvl="1" indent="-298450" algn="l" rtl="0">
              <a:lnSpc>
                <a:spcPct val="115000"/>
              </a:lnSpc>
              <a:spcBef>
                <a:spcPts val="0"/>
              </a:spcBef>
              <a:spcAft>
                <a:spcPts val="0"/>
              </a:spcAft>
              <a:buClr>
                <a:srgbClr val="181818"/>
              </a:buClr>
              <a:buSzPts val="1100"/>
              <a:buFont typeface="Roboto"/>
              <a:buChar char="○"/>
            </a:pPr>
            <a:r>
              <a:rPr lang="bn" sz="1100" dirty="0">
                <a:solidFill>
                  <a:srgbClr val="181818"/>
                </a:solidFill>
                <a:latin typeface="Roboto"/>
                <a:ea typeface="Roboto"/>
                <a:cs typeface="Roboto"/>
                <a:sym typeface="Roboto"/>
              </a:rPr>
              <a:t>As you go, create ethical photographs. With permission, take photographs of anything that catches your attention even if it does not seem immediately relevant, as you never know what you might require later on. </a:t>
            </a:r>
            <a:endParaRPr sz="1100" dirty="0">
              <a:solidFill>
                <a:srgbClr val="181818"/>
              </a:solidFill>
              <a:latin typeface="Roboto"/>
              <a:ea typeface="Roboto"/>
              <a:cs typeface="Roboto"/>
              <a:sym typeface="Roboto"/>
            </a:endParaRPr>
          </a:p>
          <a:p>
            <a:pPr marL="914400" lvl="1" indent="-298450" algn="l" rtl="0">
              <a:lnSpc>
                <a:spcPct val="115000"/>
              </a:lnSpc>
              <a:spcBef>
                <a:spcPts val="0"/>
              </a:spcBef>
              <a:spcAft>
                <a:spcPts val="0"/>
              </a:spcAft>
              <a:buClr>
                <a:srgbClr val="181818"/>
              </a:buClr>
              <a:buSzPts val="1100"/>
              <a:buFont typeface="Roboto"/>
              <a:buChar char="○"/>
            </a:pPr>
            <a:r>
              <a:rPr lang="bn" sz="1100" dirty="0">
                <a:solidFill>
                  <a:srgbClr val="181818"/>
                </a:solidFill>
                <a:latin typeface="Roboto"/>
                <a:ea typeface="Roboto"/>
                <a:cs typeface="Roboto"/>
                <a:sym typeface="Roboto"/>
              </a:rPr>
              <a:t>Facilitate conversations with the stakeholders around emerging </a:t>
            </a:r>
            <a:r>
              <a:rPr lang="bn" sz="1100" dirty="0" smtClean="0">
                <a:solidFill>
                  <a:srgbClr val="181818"/>
                </a:solidFill>
                <a:latin typeface="Roboto"/>
                <a:ea typeface="Roboto"/>
                <a:cs typeface="Roboto"/>
                <a:sym typeface="Roboto"/>
              </a:rPr>
              <a:t>themes.</a:t>
            </a:r>
            <a:endParaRPr lang="en-US" sz="1100" dirty="0">
              <a:solidFill>
                <a:srgbClr val="181818"/>
              </a:solidFill>
              <a:latin typeface="Roboto"/>
              <a:ea typeface="Roboto"/>
              <a:cs typeface="Roboto"/>
              <a:sym typeface="Roboto"/>
            </a:endParaRPr>
          </a:p>
          <a:p>
            <a:pPr marL="615950">
              <a:lnSpc>
                <a:spcPct val="115000"/>
              </a:lnSpc>
              <a:buClr>
                <a:srgbClr val="181818"/>
              </a:buClr>
              <a:buSzPts val="1100"/>
            </a:pPr>
            <a:endParaRPr lang="en-US" sz="1100" i="1" dirty="0">
              <a:solidFill>
                <a:srgbClr val="181818"/>
              </a:solidFill>
              <a:latin typeface="Roboto"/>
              <a:ea typeface="Roboto"/>
              <a:cs typeface="Roboto"/>
              <a:sym typeface="Roboto"/>
            </a:endParaRPr>
          </a:p>
          <a:p>
            <a:pPr marL="615950">
              <a:lnSpc>
                <a:spcPct val="115000"/>
              </a:lnSpc>
              <a:buClr>
                <a:srgbClr val="181818"/>
              </a:buClr>
              <a:buSzPts val="1100"/>
            </a:pPr>
            <a:r>
              <a:rPr lang="bn" sz="1100" i="1" dirty="0" smtClean="0">
                <a:solidFill>
                  <a:srgbClr val="181818"/>
                </a:solidFill>
                <a:latin typeface="Roboto"/>
                <a:ea typeface="Roboto"/>
                <a:cs typeface="Roboto"/>
                <a:sym typeface="Roboto"/>
              </a:rPr>
              <a:t>Tips</a:t>
            </a:r>
            <a:r>
              <a:rPr lang="bn" sz="1100" i="1" dirty="0">
                <a:solidFill>
                  <a:srgbClr val="181818"/>
                </a:solidFill>
                <a:latin typeface="Roboto"/>
                <a:ea typeface="Roboto"/>
                <a:cs typeface="Roboto"/>
                <a:sym typeface="Roboto"/>
              </a:rPr>
              <a:t>:</a:t>
            </a:r>
            <a:endParaRPr sz="1100" i="1" dirty="0">
              <a:solidFill>
                <a:srgbClr val="181818"/>
              </a:solidFill>
              <a:latin typeface="Roboto"/>
              <a:ea typeface="Roboto"/>
              <a:cs typeface="Roboto"/>
              <a:sym typeface="Roboto"/>
            </a:endParaRPr>
          </a:p>
          <a:p>
            <a:pPr marL="914400" lvl="0" indent="-298450" algn="l" rtl="0">
              <a:lnSpc>
                <a:spcPct val="115000"/>
              </a:lnSpc>
              <a:spcBef>
                <a:spcPts val="0"/>
              </a:spcBef>
              <a:spcAft>
                <a:spcPts val="0"/>
              </a:spcAft>
              <a:buClr>
                <a:srgbClr val="181818"/>
              </a:buClr>
              <a:buSzPts val="1100"/>
              <a:buFont typeface="Courier New" panose="02070309020205020404" pitchFamily="49" charset="0"/>
              <a:buChar char="o"/>
            </a:pPr>
            <a:r>
              <a:rPr lang="bn" sz="1100" i="1" dirty="0">
                <a:solidFill>
                  <a:srgbClr val="181818"/>
                </a:solidFill>
                <a:latin typeface="Roboto"/>
                <a:ea typeface="Roboto"/>
                <a:cs typeface="Roboto"/>
                <a:sym typeface="Roboto"/>
              </a:rPr>
              <a:t>Allow any discussion to emerge naturally</a:t>
            </a:r>
            <a:endParaRPr sz="1100" i="1" dirty="0">
              <a:solidFill>
                <a:srgbClr val="181818"/>
              </a:solidFill>
              <a:latin typeface="Roboto"/>
              <a:ea typeface="Roboto"/>
              <a:cs typeface="Roboto"/>
              <a:sym typeface="Roboto"/>
            </a:endParaRPr>
          </a:p>
          <a:p>
            <a:pPr marL="914400" lvl="0" indent="-298450" algn="l" rtl="0">
              <a:lnSpc>
                <a:spcPct val="115000"/>
              </a:lnSpc>
              <a:spcBef>
                <a:spcPts val="0"/>
              </a:spcBef>
              <a:spcAft>
                <a:spcPts val="0"/>
              </a:spcAft>
              <a:buClr>
                <a:srgbClr val="181818"/>
              </a:buClr>
              <a:buSzPts val="1100"/>
              <a:buFont typeface="Courier New" panose="02070309020205020404" pitchFamily="49" charset="0"/>
              <a:buChar char="o"/>
            </a:pPr>
            <a:r>
              <a:rPr lang="bn" sz="1100" i="1" dirty="0">
                <a:solidFill>
                  <a:srgbClr val="181818"/>
                </a:solidFill>
                <a:latin typeface="Roboto"/>
                <a:ea typeface="Roboto"/>
                <a:cs typeface="Roboto"/>
                <a:sym typeface="Roboto"/>
              </a:rPr>
              <a:t>Be sure to collect consent from all individuals within photographs, either verbally or written</a:t>
            </a:r>
            <a:endParaRPr sz="1100" i="1" dirty="0">
              <a:solidFill>
                <a:srgbClr val="181818"/>
              </a:solidFill>
              <a:latin typeface="Roboto"/>
              <a:ea typeface="Roboto"/>
              <a:cs typeface="Roboto"/>
              <a:sym typeface="Roboto"/>
            </a:endParaRPr>
          </a:p>
          <a:p>
            <a:pPr marL="914400" lvl="0" indent="-298450" algn="l" rtl="0">
              <a:lnSpc>
                <a:spcPct val="115000"/>
              </a:lnSpc>
              <a:spcBef>
                <a:spcPts val="0"/>
              </a:spcBef>
              <a:spcAft>
                <a:spcPts val="0"/>
              </a:spcAft>
              <a:buClr>
                <a:srgbClr val="181818"/>
              </a:buClr>
              <a:buSzPts val="1100"/>
              <a:buFont typeface="Courier New" panose="02070309020205020404" pitchFamily="49" charset="0"/>
              <a:buChar char="o"/>
            </a:pPr>
            <a:r>
              <a:rPr lang="bn" sz="1100" i="1" dirty="0">
                <a:solidFill>
                  <a:srgbClr val="181818"/>
                </a:solidFill>
                <a:latin typeface="Roboto"/>
                <a:ea typeface="Roboto"/>
                <a:cs typeface="Roboto"/>
                <a:sym typeface="Roboto"/>
              </a:rPr>
              <a:t>Be sure to explore widely. Community leaders may only want to show the best or worst of a community, aim for breadth.</a:t>
            </a:r>
            <a:endParaRPr sz="1100" dirty="0">
              <a:solidFill>
                <a:srgbClr val="181818"/>
              </a:solidFill>
              <a:latin typeface="Roboto"/>
              <a:ea typeface="Roboto"/>
              <a:cs typeface="Roboto"/>
              <a:sym typeface="Roboto"/>
            </a:endParaRPr>
          </a:p>
          <a:p>
            <a:pPr marL="0" lvl="0" indent="0" algn="l" rtl="0">
              <a:lnSpc>
                <a:spcPct val="115000"/>
              </a:lnSpc>
              <a:spcBef>
                <a:spcPts val="0"/>
              </a:spcBef>
              <a:spcAft>
                <a:spcPts val="0"/>
              </a:spcAft>
              <a:buNone/>
            </a:pPr>
            <a:endParaRPr sz="1100" dirty="0">
              <a:solidFill>
                <a:srgbClr val="181818"/>
              </a:solidFill>
              <a:latin typeface="Roboto"/>
              <a:ea typeface="Roboto"/>
              <a:cs typeface="Roboto"/>
              <a:sym typeface="Roboto"/>
            </a:endParaRPr>
          </a:p>
          <a:p>
            <a:pPr marL="457200" lvl="0" indent="-298450" algn="l" rtl="0">
              <a:spcBef>
                <a:spcPts val="0"/>
              </a:spcBef>
              <a:spcAft>
                <a:spcPts val="0"/>
              </a:spcAft>
              <a:buClr>
                <a:srgbClr val="0C4E5A"/>
              </a:buClr>
              <a:buSzPts val="1100"/>
              <a:buFont typeface="+mj-lt"/>
              <a:buAutoNum type="arabicPeriod" startAt="4"/>
            </a:pPr>
            <a:r>
              <a:rPr lang="bn" sz="1100" b="1" dirty="0">
                <a:solidFill>
                  <a:srgbClr val="181818"/>
                </a:solidFill>
                <a:latin typeface="Roboto"/>
                <a:ea typeface="Roboto"/>
                <a:cs typeface="Roboto"/>
                <a:sym typeface="Roboto"/>
              </a:rPr>
              <a:t>Synthesize.</a:t>
            </a:r>
            <a:endParaRPr sz="1100" b="1" dirty="0">
              <a:solidFill>
                <a:srgbClr val="181818"/>
              </a:solidFill>
              <a:latin typeface="Roboto"/>
              <a:ea typeface="Roboto"/>
              <a:cs typeface="Roboto"/>
              <a:sym typeface="Roboto"/>
            </a:endParaRPr>
          </a:p>
          <a:p>
            <a:pPr marL="914400" lvl="1" indent="-298450" algn="l" rtl="0">
              <a:lnSpc>
                <a:spcPct val="115000"/>
              </a:lnSpc>
              <a:spcBef>
                <a:spcPts val="0"/>
              </a:spcBef>
              <a:spcAft>
                <a:spcPts val="0"/>
              </a:spcAft>
              <a:buClr>
                <a:srgbClr val="181818"/>
              </a:buClr>
              <a:buSzPts val="1100"/>
              <a:buFont typeface="Roboto"/>
              <a:buChar char="○"/>
            </a:pPr>
            <a:r>
              <a:rPr lang="bn" sz="1100" dirty="0">
                <a:solidFill>
                  <a:srgbClr val="181818"/>
                </a:solidFill>
                <a:latin typeface="Roboto"/>
                <a:ea typeface="Roboto"/>
                <a:cs typeface="Roboto"/>
                <a:sym typeface="Roboto"/>
              </a:rPr>
              <a:t>Depending on your data collection modality, synthesize data from a range of data collection activities.</a:t>
            </a:r>
            <a:endParaRPr sz="1100" dirty="0">
              <a:solidFill>
                <a:srgbClr val="181818"/>
              </a:solidFill>
              <a:latin typeface="Roboto"/>
              <a:ea typeface="Roboto"/>
              <a:cs typeface="Roboto"/>
              <a:sym typeface="Roboto"/>
            </a:endParaRPr>
          </a:p>
          <a:p>
            <a:pPr marL="914400" lvl="1" indent="-298450" algn="l" rtl="0">
              <a:lnSpc>
                <a:spcPct val="115000"/>
              </a:lnSpc>
              <a:spcBef>
                <a:spcPts val="0"/>
              </a:spcBef>
              <a:spcAft>
                <a:spcPts val="0"/>
              </a:spcAft>
              <a:buClr>
                <a:srgbClr val="181818"/>
              </a:buClr>
              <a:buSzPts val="1100"/>
              <a:buFont typeface="Roboto"/>
              <a:buChar char="○"/>
            </a:pPr>
            <a:r>
              <a:rPr lang="bn" sz="1100" dirty="0">
                <a:solidFill>
                  <a:srgbClr val="181818"/>
                </a:solidFill>
                <a:latin typeface="Roboto"/>
                <a:ea typeface="Roboto"/>
                <a:cs typeface="Roboto"/>
                <a:sym typeface="Roboto"/>
              </a:rPr>
              <a:t>Use the TOES framework to debrief a group of surprises, themes, extremes and opportunities. </a:t>
            </a:r>
            <a:endParaRPr sz="1100" dirty="0">
              <a:solidFill>
                <a:srgbClr val="181818"/>
              </a:solidFill>
              <a:latin typeface="Roboto"/>
              <a:ea typeface="Roboto"/>
              <a:cs typeface="Roboto"/>
              <a:sym typeface="Roboto"/>
            </a:endParaRPr>
          </a:p>
          <a:p>
            <a:pPr marL="914400" lvl="1" indent="-298450" algn="l" rtl="0">
              <a:lnSpc>
                <a:spcPct val="115000"/>
              </a:lnSpc>
              <a:spcBef>
                <a:spcPts val="0"/>
              </a:spcBef>
              <a:spcAft>
                <a:spcPts val="0"/>
              </a:spcAft>
              <a:buClr>
                <a:srgbClr val="181818"/>
              </a:buClr>
              <a:buSzPts val="1100"/>
              <a:buFont typeface="Roboto"/>
              <a:buChar char="○"/>
            </a:pPr>
            <a:r>
              <a:rPr lang="bn" sz="1100" dirty="0">
                <a:solidFill>
                  <a:srgbClr val="181818"/>
                </a:solidFill>
                <a:latin typeface="Roboto"/>
                <a:ea typeface="Roboto"/>
                <a:cs typeface="Roboto"/>
                <a:sym typeface="Roboto"/>
              </a:rPr>
              <a:t>Use an insight generation format to support the development of concise findings.</a:t>
            </a:r>
            <a:endParaRPr sz="1100" dirty="0">
              <a:solidFill>
                <a:srgbClr val="181818"/>
              </a:solidFill>
              <a:latin typeface="Roboto"/>
              <a:ea typeface="Roboto"/>
              <a:cs typeface="Roboto"/>
              <a:sym typeface="Roboto"/>
            </a:endParaRPr>
          </a:p>
          <a:p>
            <a:pPr marL="914400" lvl="0" indent="0" algn="l" rtl="0">
              <a:lnSpc>
                <a:spcPct val="115000"/>
              </a:lnSpc>
              <a:spcBef>
                <a:spcPts val="0"/>
              </a:spcBef>
              <a:spcAft>
                <a:spcPts val="0"/>
              </a:spcAft>
              <a:buNone/>
            </a:pPr>
            <a:endParaRPr sz="1100" dirty="0">
              <a:solidFill>
                <a:srgbClr val="181818"/>
              </a:solidFill>
              <a:latin typeface="Roboto"/>
              <a:ea typeface="Roboto"/>
              <a:cs typeface="Roboto"/>
              <a:sym typeface="Roboto"/>
            </a:endParaRPr>
          </a:p>
          <a:p>
            <a:pPr marL="457200" lvl="0" indent="-298450" algn="l" rtl="0">
              <a:lnSpc>
                <a:spcPct val="115000"/>
              </a:lnSpc>
              <a:spcBef>
                <a:spcPts val="0"/>
              </a:spcBef>
              <a:spcAft>
                <a:spcPts val="0"/>
              </a:spcAft>
              <a:buClr>
                <a:srgbClr val="0C4E5A"/>
              </a:buClr>
              <a:buSzPts val="1100"/>
              <a:buFont typeface="+mj-lt"/>
              <a:buAutoNum type="arabicPeriod" startAt="5"/>
            </a:pPr>
            <a:r>
              <a:rPr lang="bn" sz="1100" b="1" dirty="0">
                <a:solidFill>
                  <a:srgbClr val="181818"/>
                </a:solidFill>
                <a:latin typeface="Roboto"/>
                <a:ea typeface="Roboto"/>
                <a:cs typeface="Roboto"/>
                <a:sym typeface="Roboto"/>
              </a:rPr>
              <a:t>Utilize.</a:t>
            </a:r>
            <a:endParaRPr sz="1100" dirty="0">
              <a:solidFill>
                <a:srgbClr val="181818"/>
              </a:solidFill>
              <a:latin typeface="Roboto"/>
              <a:ea typeface="Roboto"/>
              <a:cs typeface="Roboto"/>
              <a:sym typeface="Roboto"/>
            </a:endParaRPr>
          </a:p>
          <a:p>
            <a:pPr marL="914400" lvl="1" indent="-298450" algn="l" rtl="0">
              <a:lnSpc>
                <a:spcPct val="115000"/>
              </a:lnSpc>
              <a:spcBef>
                <a:spcPts val="0"/>
              </a:spcBef>
              <a:spcAft>
                <a:spcPts val="0"/>
              </a:spcAft>
              <a:buClr>
                <a:srgbClr val="181818"/>
              </a:buClr>
              <a:buSzPts val="1100"/>
              <a:buFont typeface="Roboto"/>
              <a:buChar char="○"/>
            </a:pPr>
            <a:r>
              <a:rPr lang="bn" sz="1100" dirty="0">
                <a:solidFill>
                  <a:srgbClr val="181818"/>
                </a:solidFill>
                <a:latin typeface="Roboto"/>
                <a:ea typeface="Roboto"/>
                <a:cs typeface="Roboto"/>
                <a:sym typeface="Roboto"/>
              </a:rPr>
              <a:t>Use photographs from a transect walk within the documentation of the DISCOVER phase to illustrate challenges and opportunities. </a:t>
            </a:r>
            <a:endParaRPr sz="1100" dirty="0">
              <a:solidFill>
                <a:srgbClr val="181818"/>
              </a:solidFill>
              <a:latin typeface="Roboto"/>
              <a:ea typeface="Roboto"/>
              <a:cs typeface="Roboto"/>
              <a:sym typeface="Roboto"/>
            </a:endParaRPr>
          </a:p>
          <a:p>
            <a:pPr marL="914400" lvl="1" indent="-298450" algn="l" rtl="0">
              <a:lnSpc>
                <a:spcPct val="115000"/>
              </a:lnSpc>
              <a:spcBef>
                <a:spcPts val="0"/>
              </a:spcBef>
              <a:spcAft>
                <a:spcPts val="0"/>
              </a:spcAft>
              <a:buClr>
                <a:srgbClr val="181818"/>
              </a:buClr>
              <a:buSzPts val="1100"/>
              <a:buFont typeface="Roboto"/>
              <a:buChar char="○"/>
            </a:pPr>
            <a:r>
              <a:rPr lang="bn" sz="1100" dirty="0">
                <a:solidFill>
                  <a:srgbClr val="181818"/>
                </a:solidFill>
                <a:latin typeface="Roboto"/>
                <a:ea typeface="Roboto"/>
                <a:cs typeface="Roboto"/>
                <a:sym typeface="Roboto"/>
              </a:rPr>
              <a:t>Use insights from the transect walk to develop design criteria for the CREATE phase.</a:t>
            </a:r>
            <a:endParaRPr sz="1100" dirty="0">
              <a:solidFill>
                <a:srgbClr val="181818"/>
              </a:solidFill>
              <a:latin typeface="Roboto"/>
              <a:ea typeface="Roboto"/>
              <a:cs typeface="Roboto"/>
              <a:sym typeface="Roboto"/>
            </a:endParaRPr>
          </a:p>
        </p:txBody>
      </p:sp>
      <p:pic>
        <p:nvPicPr>
          <p:cNvPr id="265" name="Google Shape;265;p31"/>
          <p:cNvPicPr preferRelativeResize="0"/>
          <p:nvPr/>
        </p:nvPicPr>
        <p:blipFill>
          <a:blip r:embed="rId3">
            <a:alphaModFix/>
          </a:blip>
          <a:stretch>
            <a:fillRect/>
          </a:stretch>
        </p:blipFill>
        <p:spPr>
          <a:xfrm>
            <a:off x="244895" y="450370"/>
            <a:ext cx="565500" cy="565500"/>
          </a:xfrm>
          <a:prstGeom prst="rect">
            <a:avLst/>
          </a:prstGeom>
          <a:noFill/>
          <a:ln>
            <a:noFill/>
          </a:ln>
        </p:spPr>
      </p:pic>
      <p:pic>
        <p:nvPicPr>
          <p:cNvPr id="266" name="Google Shape;266;p31"/>
          <p:cNvPicPr preferRelativeResize="0"/>
          <p:nvPr/>
        </p:nvPicPr>
        <p:blipFill>
          <a:blip r:embed="rId4">
            <a:alphaModFix/>
          </a:blip>
          <a:stretch>
            <a:fillRect/>
          </a:stretch>
        </p:blipFill>
        <p:spPr>
          <a:xfrm>
            <a:off x="494651" y="214634"/>
            <a:ext cx="454749" cy="454749"/>
          </a:xfrm>
          <a:prstGeom prst="rect">
            <a:avLst/>
          </a:prstGeom>
          <a:noFill/>
          <a:ln>
            <a:noFill/>
          </a:ln>
        </p:spPr>
      </p:pic>
      <p:pic>
        <p:nvPicPr>
          <p:cNvPr id="267" name="Google Shape;267;p31"/>
          <p:cNvPicPr preferRelativeResize="0"/>
          <p:nvPr/>
        </p:nvPicPr>
        <p:blipFill>
          <a:blip r:embed="rId5">
            <a:alphaModFix/>
          </a:blip>
          <a:stretch>
            <a:fillRect/>
          </a:stretch>
        </p:blipFill>
        <p:spPr>
          <a:xfrm>
            <a:off x="9256983" y="5885324"/>
            <a:ext cx="1052225" cy="1606502"/>
          </a:xfrm>
          <a:prstGeom prst="rect">
            <a:avLst/>
          </a:prstGeom>
          <a:noFill/>
          <a:ln>
            <a:noFill/>
          </a:ln>
        </p:spPr>
      </p:pic>
      <p:pic>
        <p:nvPicPr>
          <p:cNvPr id="268" name="Google Shape;268;p31"/>
          <p:cNvPicPr preferRelativeResize="0"/>
          <p:nvPr/>
        </p:nvPicPr>
        <p:blipFill>
          <a:blip r:embed="rId6">
            <a:alphaModFix/>
          </a:blip>
          <a:stretch>
            <a:fillRect/>
          </a:stretch>
        </p:blipFill>
        <p:spPr>
          <a:xfrm>
            <a:off x="8525117" y="5885324"/>
            <a:ext cx="797207" cy="1606501"/>
          </a:xfrm>
          <a:prstGeom prst="rect">
            <a:avLst/>
          </a:prstGeom>
          <a:noFill/>
          <a:ln>
            <a:noFill/>
          </a:ln>
        </p:spPr>
      </p:pic>
      <p:sp>
        <p:nvSpPr>
          <p:cNvPr id="269" name="Google Shape;269;p31"/>
          <p:cNvSpPr txBox="1"/>
          <p:nvPr/>
        </p:nvSpPr>
        <p:spPr>
          <a:xfrm>
            <a:off x="7597198" y="267525"/>
            <a:ext cx="2712000" cy="565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bn" sz="1600" b="1">
                <a:solidFill>
                  <a:schemeClr val="dk1"/>
                </a:solidFill>
                <a:latin typeface="Roboto"/>
                <a:ea typeface="Roboto"/>
                <a:cs typeface="Roboto"/>
                <a:sym typeface="Roboto"/>
              </a:rPr>
              <a:t>HCD for WASH</a:t>
            </a:r>
            <a:endParaRPr sz="1600">
              <a:solidFill>
                <a:schemeClr val="dk1"/>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Office Theme">
  <a:themeElements>
    <a:clrScheme name="iDE 2016 New V2">
      <a:dk1>
        <a:srgbClr val="000000"/>
      </a:dk1>
      <a:lt1>
        <a:srgbClr val="FEFFFF"/>
      </a:lt1>
      <a:dk2>
        <a:srgbClr val="50505F"/>
      </a:dk2>
      <a:lt2>
        <a:srgbClr val="FBFAEB"/>
      </a:lt2>
      <a:accent1>
        <a:srgbClr val="EA4D39"/>
      </a:accent1>
      <a:accent2>
        <a:srgbClr val="5DB970"/>
      </a:accent2>
      <a:accent3>
        <a:srgbClr val="4BB3E6"/>
      </a:accent3>
      <a:accent4>
        <a:srgbClr val="255089"/>
      </a:accent4>
      <a:accent5>
        <a:srgbClr val="50505F"/>
      </a:accent5>
      <a:accent6>
        <a:srgbClr val="FBFAEB"/>
      </a:accent6>
      <a:hlink>
        <a:srgbClr val="50505F"/>
      </a:hlink>
      <a:folHlink>
        <a:srgbClr val="50505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iDE 2016 New V2">
      <a:dk1>
        <a:srgbClr val="000000"/>
      </a:dk1>
      <a:lt1>
        <a:srgbClr val="FEFFFF"/>
      </a:lt1>
      <a:dk2>
        <a:srgbClr val="50505F"/>
      </a:dk2>
      <a:lt2>
        <a:srgbClr val="FBFAEB"/>
      </a:lt2>
      <a:accent1>
        <a:srgbClr val="EA4D39"/>
      </a:accent1>
      <a:accent2>
        <a:srgbClr val="5DB970"/>
      </a:accent2>
      <a:accent3>
        <a:srgbClr val="4BB3E6"/>
      </a:accent3>
      <a:accent4>
        <a:srgbClr val="255089"/>
      </a:accent4>
      <a:accent5>
        <a:srgbClr val="50505F"/>
      </a:accent5>
      <a:accent6>
        <a:srgbClr val="FBFAEB"/>
      </a:accent6>
      <a:hlink>
        <a:srgbClr val="50505F"/>
      </a:hlink>
      <a:folHlink>
        <a:srgbClr val="50505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TotalTime>
  <Words>545</Words>
  <Application>Microsoft Office PowerPoint</Application>
  <PresentationFormat>Custom</PresentationFormat>
  <Paragraphs>52</Paragraphs>
  <Slides>2</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vt:i4>
      </vt:variant>
    </vt:vector>
  </HeadingPairs>
  <TitlesOfParts>
    <vt:vector size="12" baseType="lpstr">
      <vt:lpstr>Courier New</vt:lpstr>
      <vt:lpstr>Libre Baskerville</vt:lpstr>
      <vt:lpstr>Arial</vt:lpstr>
      <vt:lpstr>Alfa Slab One</vt:lpstr>
      <vt:lpstr>Roboto Slab</vt:lpstr>
      <vt:lpstr>Calibri</vt:lpstr>
      <vt:lpstr>Roboto Condensed</vt:lpstr>
      <vt:lpstr>Roboto</vt:lpstr>
      <vt:lpstr>Office Theme</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Max Churchfield</dc:creator>
  <cp:lastModifiedBy>Max Churchfield</cp:lastModifiedBy>
  <cp:revision>7</cp:revision>
  <dcterms:modified xsi:type="dcterms:W3CDTF">2022-10-14T16:54:52Z</dcterms:modified>
</cp:coreProperties>
</file>